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8" r:id="rId2"/>
    <p:sldId id="259" r:id="rId3"/>
    <p:sldId id="264" r:id="rId4"/>
    <p:sldId id="268" r:id="rId5"/>
    <p:sldId id="269" r:id="rId6"/>
    <p:sldId id="270" r:id="rId7"/>
    <p:sldId id="272" r:id="rId8"/>
    <p:sldId id="273" r:id="rId9"/>
    <p:sldId id="261" r:id="rId10"/>
    <p:sldId id="263" r:id="rId11"/>
    <p:sldId id="262" r:id="rId12"/>
    <p:sldId id="257" r:id="rId13"/>
    <p:sldId id="265" r:id="rId14"/>
    <p:sldId id="267" r:id="rId15"/>
    <p:sldId id="274" r:id="rId16"/>
    <p:sldId id="266" r:id="rId17"/>
  </p:sldIdLst>
  <p:sldSz cx="12192000" cy="6858000"/>
  <p:notesSz cx="6858000" cy="9144000"/>
  <p:defaultTextStyle>
    <a:defPPr>
      <a:defRPr lang="en-I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894872C-7F8B-4F20-8191-BD6635DD7EE1}" v="18" dt="2022-06-07T04:18:02.896"/>
    <p1510:client id="{3CD59313-24ED-4215-8900-80FAD22965DA}" v="33" dt="2022-06-07T06:06:20.53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954" y="1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ofirnahnn221@gmail.com" userId="60942fed3f1557b0" providerId="LiveId" clId="{3CD59313-24ED-4215-8900-80FAD22965DA}"/>
    <pc:docChg chg="custSel modSld">
      <pc:chgData name="ofirnahnn221@gmail.com" userId="60942fed3f1557b0" providerId="LiveId" clId="{3CD59313-24ED-4215-8900-80FAD22965DA}" dt="2022-06-07T06:43:03.817" v="61" actId="207"/>
      <pc:docMkLst>
        <pc:docMk/>
      </pc:docMkLst>
      <pc:sldChg chg="addSp delSp modSp mod">
        <pc:chgData name="ofirnahnn221@gmail.com" userId="60942fed3f1557b0" providerId="LiveId" clId="{3CD59313-24ED-4215-8900-80FAD22965DA}" dt="2022-06-07T06:43:03.817" v="61" actId="207"/>
        <pc:sldMkLst>
          <pc:docMk/>
          <pc:sldMk cId="553987762" sldId="267"/>
        </pc:sldMkLst>
        <pc:spChg chg="mod">
          <ac:chgData name="ofirnahnn221@gmail.com" userId="60942fed3f1557b0" providerId="LiveId" clId="{3CD59313-24ED-4215-8900-80FAD22965DA}" dt="2022-06-07T06:05:56.828" v="31" actId="1076"/>
          <ac:spMkLst>
            <pc:docMk/>
            <pc:sldMk cId="553987762" sldId="267"/>
            <ac:spMk id="5" creationId="{FE5A9F2B-0985-71F4-4C94-9085AE92837D}"/>
          </ac:spMkLst>
        </pc:spChg>
        <pc:graphicFrameChg chg="del">
          <ac:chgData name="ofirnahnn221@gmail.com" userId="60942fed3f1557b0" providerId="LiveId" clId="{3CD59313-24ED-4215-8900-80FAD22965DA}" dt="2022-06-07T06:03:32.595" v="0" actId="478"/>
          <ac:graphicFrameMkLst>
            <pc:docMk/>
            <pc:sldMk cId="553987762" sldId="267"/>
            <ac:graphicFrameMk id="2" creationId="{637C71C2-21CC-9AC9-4B1D-E9842F0092D0}"/>
          </ac:graphicFrameMkLst>
        </pc:graphicFrameChg>
        <pc:graphicFrameChg chg="add mod modGraphic">
          <ac:chgData name="ofirnahnn221@gmail.com" userId="60942fed3f1557b0" providerId="LiveId" clId="{3CD59313-24ED-4215-8900-80FAD22965DA}" dt="2022-06-07T06:43:03.817" v="61" actId="207"/>
          <ac:graphicFrameMkLst>
            <pc:docMk/>
            <pc:sldMk cId="553987762" sldId="267"/>
            <ac:graphicFrameMk id="3" creationId="{16948B1E-2882-7D9D-BB21-CA5BCBE7D475}"/>
          </ac:graphicFrameMkLst>
        </pc:graphicFrameChg>
        <pc:picChg chg="add mod">
          <ac:chgData name="ofirnahnn221@gmail.com" userId="60942fed3f1557b0" providerId="LiveId" clId="{3CD59313-24ED-4215-8900-80FAD22965DA}" dt="2022-06-07T06:06:11.136" v="35" actId="14100"/>
          <ac:picMkLst>
            <pc:docMk/>
            <pc:sldMk cId="553987762" sldId="267"/>
            <ac:picMk id="4" creationId="{C58F57F1-03C2-3E2F-E2C0-38DD25B85B5E}"/>
          </ac:picMkLst>
        </pc:picChg>
        <pc:picChg chg="mod">
          <ac:chgData name="ofirnahnn221@gmail.com" userId="60942fed3f1557b0" providerId="LiveId" clId="{3CD59313-24ED-4215-8900-80FAD22965DA}" dt="2022-06-07T06:06:20.529" v="60" actId="1037"/>
          <ac:picMkLst>
            <pc:docMk/>
            <pc:sldMk cId="553987762" sldId="267"/>
            <ac:picMk id="1026" creationId="{8D5D96B2-F186-59F4-C3BC-C7229D0AF5E5}"/>
          </ac:picMkLst>
        </pc:picChg>
      </pc:sldChg>
    </pc:docChg>
  </pc:docChgLst>
  <pc:docChgLst>
    <pc:chgData name="ofirnahnn221@gmail.com" userId="60942fed3f1557b0" providerId="LiveId" clId="{0894872C-7F8B-4F20-8191-BD6635DD7EE1}"/>
    <pc:docChg chg="undo custSel modSld">
      <pc:chgData name="ofirnahnn221@gmail.com" userId="60942fed3f1557b0" providerId="LiveId" clId="{0894872C-7F8B-4F20-8191-BD6635DD7EE1}" dt="2022-06-07T04:28:16.941" v="808" actId="20577"/>
      <pc:docMkLst>
        <pc:docMk/>
      </pc:docMkLst>
      <pc:sldChg chg="modSp mod">
        <pc:chgData name="ofirnahnn221@gmail.com" userId="60942fed3f1557b0" providerId="LiveId" clId="{0894872C-7F8B-4F20-8191-BD6635DD7EE1}" dt="2022-06-07T04:28:16.941" v="808" actId="20577"/>
        <pc:sldMkLst>
          <pc:docMk/>
          <pc:sldMk cId="2412128577" sldId="258"/>
        </pc:sldMkLst>
        <pc:spChg chg="mod">
          <ac:chgData name="ofirnahnn221@gmail.com" userId="60942fed3f1557b0" providerId="LiveId" clId="{0894872C-7F8B-4F20-8191-BD6635DD7EE1}" dt="2022-06-07T04:28:16.941" v="808" actId="20577"/>
          <ac:spMkLst>
            <pc:docMk/>
            <pc:sldMk cId="2412128577" sldId="258"/>
            <ac:spMk id="25" creationId="{EC739E50-7E56-433C-B885-5D19D1BA72B0}"/>
          </ac:spMkLst>
        </pc:spChg>
      </pc:sldChg>
      <pc:sldChg chg="addSp delSp modSp mod">
        <pc:chgData name="ofirnahnn221@gmail.com" userId="60942fed3f1557b0" providerId="LiveId" clId="{0894872C-7F8B-4F20-8191-BD6635DD7EE1}" dt="2022-06-07T04:18:02.896" v="801" actId="14100"/>
        <pc:sldMkLst>
          <pc:docMk/>
          <pc:sldMk cId="553987762" sldId="267"/>
        </pc:sldMkLst>
        <pc:spChg chg="del mod">
          <ac:chgData name="ofirnahnn221@gmail.com" userId="60942fed3f1557b0" providerId="LiveId" clId="{0894872C-7F8B-4F20-8191-BD6635DD7EE1}" dt="2022-06-07T04:01:44.780" v="762" actId="478"/>
          <ac:spMkLst>
            <pc:docMk/>
            <pc:sldMk cId="553987762" sldId="267"/>
            <ac:spMk id="4" creationId="{CE8584AC-855E-9ED4-674C-9C1698A9FA48}"/>
          </ac:spMkLst>
        </pc:spChg>
        <pc:spChg chg="add mod">
          <ac:chgData name="ofirnahnn221@gmail.com" userId="60942fed3f1557b0" providerId="LiveId" clId="{0894872C-7F8B-4F20-8191-BD6635DD7EE1}" dt="2022-06-07T04:01:54.317" v="765" actId="1076"/>
          <ac:spMkLst>
            <pc:docMk/>
            <pc:sldMk cId="553987762" sldId="267"/>
            <ac:spMk id="5" creationId="{FE5A9F2B-0985-71F4-4C94-9085AE92837D}"/>
          </ac:spMkLst>
        </pc:spChg>
        <pc:graphicFrameChg chg="add mod modGraphic">
          <ac:chgData name="ofirnahnn221@gmail.com" userId="60942fed3f1557b0" providerId="LiveId" clId="{0894872C-7F8B-4F20-8191-BD6635DD7EE1}" dt="2022-06-07T04:17:57.824" v="800" actId="14100"/>
          <ac:graphicFrameMkLst>
            <pc:docMk/>
            <pc:sldMk cId="553987762" sldId="267"/>
            <ac:graphicFrameMk id="2" creationId="{637C71C2-21CC-9AC9-4B1D-E9842F0092D0}"/>
          </ac:graphicFrameMkLst>
        </pc:graphicFrameChg>
        <pc:picChg chg="add mod">
          <ac:chgData name="ofirnahnn221@gmail.com" userId="60942fed3f1557b0" providerId="LiveId" clId="{0894872C-7F8B-4F20-8191-BD6635DD7EE1}" dt="2022-06-07T04:18:02.896" v="801" actId="14100"/>
          <ac:picMkLst>
            <pc:docMk/>
            <pc:sldMk cId="553987762" sldId="267"/>
            <ac:picMk id="1026" creationId="{8D5D96B2-F186-59F4-C3BC-C7229D0AF5E5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9175BD-21C9-4834-B602-D68A636E669A}" type="datetimeFigureOut">
              <a:rPr lang="en-IL" smtClean="0"/>
              <a:t>06/07/2022</a:t>
            </a:fld>
            <a:endParaRPr lang="en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7EE204-4F4B-4C3A-93D9-EEDD99E9D5C6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4910319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7EE204-4F4B-4C3A-93D9-EEDD99E9D5C6}" type="slidenum">
              <a:rPr lang="en-IL" smtClean="0"/>
              <a:t>1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2823289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7EE204-4F4B-4C3A-93D9-EEDD99E9D5C6}" type="slidenum">
              <a:rPr lang="en-IL" smtClean="0"/>
              <a:t>10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1329127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7EE204-4F4B-4C3A-93D9-EEDD99E9D5C6}" type="slidenum">
              <a:rPr lang="en-IL" smtClean="0"/>
              <a:t>11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5373289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7EE204-4F4B-4C3A-93D9-EEDD99E9D5C6}" type="slidenum">
              <a:rPr lang="en-IL" smtClean="0"/>
              <a:t>12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7299897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7EE204-4F4B-4C3A-93D9-EEDD99E9D5C6}" type="slidenum">
              <a:rPr lang="en-IL" smtClean="0"/>
              <a:t>13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0132695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7EE204-4F4B-4C3A-93D9-EEDD99E9D5C6}" type="slidenum">
              <a:rPr lang="en-IL" smtClean="0"/>
              <a:t>14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6311565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7EE204-4F4B-4C3A-93D9-EEDD99E9D5C6}" type="slidenum">
              <a:rPr lang="en-IL" smtClean="0"/>
              <a:t>15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3241376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7EE204-4F4B-4C3A-93D9-EEDD99E9D5C6}" type="slidenum">
              <a:rPr lang="en-IL" smtClean="0"/>
              <a:t>16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7064771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7EE204-4F4B-4C3A-93D9-EEDD99E9D5C6}" type="slidenum">
              <a:rPr lang="en-IL" smtClean="0"/>
              <a:t>2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7811858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7EE204-4F4B-4C3A-93D9-EEDD99E9D5C6}" type="slidenum">
              <a:rPr lang="en-IL" smtClean="0"/>
              <a:t>3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0170901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7EE204-4F4B-4C3A-93D9-EEDD99E9D5C6}" type="slidenum">
              <a:rPr lang="en-IL" smtClean="0"/>
              <a:t>4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8966543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7EE204-4F4B-4C3A-93D9-EEDD99E9D5C6}" type="slidenum">
              <a:rPr lang="en-IL" smtClean="0"/>
              <a:t>5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7597133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7EE204-4F4B-4C3A-93D9-EEDD99E9D5C6}" type="slidenum">
              <a:rPr lang="en-IL" smtClean="0"/>
              <a:t>6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2198608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7EE204-4F4B-4C3A-93D9-EEDD99E9D5C6}" type="slidenum">
              <a:rPr lang="en-IL" smtClean="0"/>
              <a:t>7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1029140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7EE204-4F4B-4C3A-93D9-EEDD99E9D5C6}" type="slidenum">
              <a:rPr lang="en-IL" smtClean="0"/>
              <a:t>8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408835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7EE204-4F4B-4C3A-93D9-EEDD99E9D5C6}" type="slidenum">
              <a:rPr lang="en-IL" smtClean="0"/>
              <a:t>9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566725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213C5-6B52-4EA9-83E0-0AABDB5E61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965E43-84A9-4069-BC9D-47BC9028E4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734AAC-16DA-458B-B038-21FA387812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1978B-77F5-47E0-A2F5-C89452C091EC}" type="datetimeFigureOut">
              <a:rPr lang="en-IL" smtClean="0"/>
              <a:t>06/07/2022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AB4696-385D-4A4F-BAC9-7D06151734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3C5372-CB98-4C67-93DA-699E740D2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F5D68-E6DD-4BE8-93CA-61DB61119045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865802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79642-6E7B-4EC4-9D03-5EF56132FD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875AF9B-8B9B-4D88-94D6-1F6EC9B557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11CB05-F0EF-4D8E-8227-1EE048E47B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1978B-77F5-47E0-A2F5-C89452C091EC}" type="datetimeFigureOut">
              <a:rPr lang="en-IL" smtClean="0"/>
              <a:t>06/07/2022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E517B8-B9B2-49AA-82CF-9394CAFA8B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968EE3-4D92-495F-B046-DB13A351C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F5D68-E6DD-4BE8-93CA-61DB61119045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647764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CA7CCD1-5DF3-4E74-A5FB-261DD6EE634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427D2F4-837E-467A-8F3E-4E8BD89E95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19C191-13CA-44FC-A12F-8A429522F9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1978B-77F5-47E0-A2F5-C89452C091EC}" type="datetimeFigureOut">
              <a:rPr lang="en-IL" smtClean="0"/>
              <a:t>06/07/2022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99FDBA-BB1E-4FBF-B918-04BD481854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D4C0C2-3CBD-42BF-A9F5-D576E6780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F5D68-E6DD-4BE8-93CA-61DB61119045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027690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4F9323-A5D3-4208-9647-EC0356E5C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096B2A-45A6-4FB6-ADDE-79995AE9FF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F9191E-4574-4F1B-BCC1-41424BA836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1978B-77F5-47E0-A2F5-C89452C091EC}" type="datetimeFigureOut">
              <a:rPr lang="en-IL" smtClean="0"/>
              <a:t>06/07/2022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E8EB4A-829C-4678-A1E7-42E8A7E66A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0C43EF-712B-4BF3-A240-C4D78E3A36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F5D68-E6DD-4BE8-93CA-61DB61119045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8996026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16686-A623-4897-8060-DAB8CCE926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0589F1-DD3C-4E7A-A1F9-6C253ACA79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F94B9C-CA12-4A20-A209-CF6140CB95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1978B-77F5-47E0-A2F5-C89452C091EC}" type="datetimeFigureOut">
              <a:rPr lang="en-IL" smtClean="0"/>
              <a:t>06/07/2022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D8CBBC-B19D-4A03-8D0F-E06DADF968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F4BE2A-80D0-45C3-A400-E1AF3EFD7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F5D68-E6DD-4BE8-93CA-61DB61119045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8945048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6EA28-1CB3-4B9E-B14D-EAEB8C260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1B8202-A8D7-4808-8914-113B9160FD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5966F0-3C66-4CD1-A059-BC76EE99B1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2FEE9C-BD8C-45C3-924C-B83A8255E5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1978B-77F5-47E0-A2F5-C89452C091EC}" type="datetimeFigureOut">
              <a:rPr lang="en-IL" smtClean="0"/>
              <a:t>06/07/2022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DECAF0-F9F0-4445-A4A8-B4F44395E3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AC2C67-9671-4A16-9435-0E361FCBD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F5D68-E6DD-4BE8-93CA-61DB61119045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9701740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09D08-0C21-41A5-B401-F3332C5D0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9B29F5-2911-4923-94B1-529A97D025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828DB0-3771-4534-A62D-B5585D080F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FB10436-387D-462D-810A-5A95391C2E0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FF281EF-DE57-447C-A344-B43FCBB4BA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D35D00C-B0B3-4FF7-8D7A-D6A0E40EE1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1978B-77F5-47E0-A2F5-C89452C091EC}" type="datetimeFigureOut">
              <a:rPr lang="en-IL" smtClean="0"/>
              <a:t>06/07/2022</a:t>
            </a:fld>
            <a:endParaRPr lang="en-I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A896670-5D6E-49FC-9587-F3E9E7F685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C3463F-15C9-498B-A68B-E0C1D4CB6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F5D68-E6DD-4BE8-93CA-61DB61119045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076486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D7924C-961A-40D1-AF79-305324DE1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EF92A3-877A-4CA9-B25F-F0BFF1E2B4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1978B-77F5-47E0-A2F5-C89452C091EC}" type="datetimeFigureOut">
              <a:rPr lang="en-IL" smtClean="0"/>
              <a:t>06/07/2022</a:t>
            </a:fld>
            <a:endParaRPr lang="en-I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904A77-5C42-44FB-ABA4-630730A0A6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19C134-155D-46F2-B03F-2D85B33148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F5D68-E6DD-4BE8-93CA-61DB61119045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5786189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A807887-A230-47CD-9669-E10A6F3EA5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1978B-77F5-47E0-A2F5-C89452C091EC}" type="datetimeFigureOut">
              <a:rPr lang="en-IL" smtClean="0"/>
              <a:t>06/07/2022</a:t>
            </a:fld>
            <a:endParaRPr lang="en-I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32A1812-5707-4FFE-8EF1-1FC78036C7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BC858F-D891-4A60-A5CF-D530660C1E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F5D68-E6DD-4BE8-93CA-61DB61119045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8378556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B809A-903A-4D7A-97AB-C35925639C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3376FD-38C2-4A61-BDE1-3C2E65248D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68B6E2-AAEF-4705-ABA9-B6C8C9DB77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4C9FBF-BDAA-4297-B7E1-64F41A2BB8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1978B-77F5-47E0-A2F5-C89452C091EC}" type="datetimeFigureOut">
              <a:rPr lang="en-IL" smtClean="0"/>
              <a:t>06/07/2022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45D67E-68C5-49FE-9AE1-CEBD5E6941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F4D3E6-A77F-4185-B285-9FD7170AD4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F5D68-E6DD-4BE8-93CA-61DB61119045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1553011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3E0123-2D05-448F-95D2-6EA38B654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8176DA-6EB3-4AE7-AE11-EBB8487C5E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3D80B3-EAF0-4FC3-83E6-6AF6106C49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DFB96F-16AD-4BA3-BABD-87124F97B7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1978B-77F5-47E0-A2F5-C89452C091EC}" type="datetimeFigureOut">
              <a:rPr lang="en-IL" smtClean="0"/>
              <a:t>06/07/2022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B34A35-79D2-4F1A-91FB-C21B48E3E3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66020D-11A8-46B0-B631-FF131ACD13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F5D68-E6DD-4BE8-93CA-61DB61119045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946650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5A758EF-E1C3-4243-9C8D-5C13527A68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8E87D0-ECFE-4D3B-8D86-D393D60F2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C67C01-B873-4E11-8A08-6D984E0480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71978B-77F5-47E0-A2F5-C89452C091EC}" type="datetimeFigureOut">
              <a:rPr lang="en-IL" smtClean="0"/>
              <a:t>06/07/2022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DAB1E8-260B-43A7-B764-AFFCEAA47E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5D0E25-A9E1-4470-9C2A-F8291CE150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EF5D68-E6DD-4BE8-93CA-61DB61119045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6420223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I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jp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g"/><Relationship Id="rId3" Type="http://schemas.openxmlformats.org/officeDocument/2006/relationships/image" Target="../media/image3.jp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20.jp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poker chips&#10;&#10;Description automatically generated with medium confidence">
            <a:extLst>
              <a:ext uri="{FF2B5EF4-FFF2-40B4-BE49-F238E27FC236}">
                <a16:creationId xmlns:a16="http://schemas.microsoft.com/office/drawing/2014/main" id="{EC24CF94-830A-706F-4374-CDE16C574F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6928" cy="721276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32AB4CE-82F0-4842-629F-D7855A4FD2C8}"/>
              </a:ext>
            </a:extLst>
          </p:cNvPr>
          <p:cNvSpPr/>
          <p:nvPr/>
        </p:nvSpPr>
        <p:spPr>
          <a:xfrm>
            <a:off x="-196760" y="431715"/>
            <a:ext cx="7886589" cy="221599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7200" b="1" u="sng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‘</a:t>
            </a:r>
            <a:r>
              <a:rPr lang="en-US" sz="7200" b="1" u="sng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Poker Online’ </a:t>
            </a:r>
            <a:br>
              <a:rPr lang="en-US" sz="66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</a:br>
            <a:r>
              <a:rPr lang="en-US" sz="66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Project review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F96B842-A463-96BD-BB42-FBF116369AB8}"/>
              </a:ext>
            </a:extLst>
          </p:cNvPr>
          <p:cNvSpPr/>
          <p:nvPr/>
        </p:nvSpPr>
        <p:spPr>
          <a:xfrm>
            <a:off x="-2130583" y="2912590"/>
            <a:ext cx="788658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u="sng" cap="none" spc="0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Team Members</a:t>
            </a:r>
            <a:r>
              <a:rPr lang="en-US" sz="4000" b="1" cap="none" spc="0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: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C739E50-7E56-433C-B885-5D19D1BA72B0}"/>
              </a:ext>
            </a:extLst>
          </p:cNvPr>
          <p:cNvSpPr/>
          <p:nvPr/>
        </p:nvSpPr>
        <p:spPr>
          <a:xfrm>
            <a:off x="103526" y="3775283"/>
            <a:ext cx="7886589" cy="255454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Amit Zohar</a:t>
            </a:r>
          </a:p>
          <a:p>
            <a:pPr algn="ctr"/>
            <a:r>
              <a:rPr lang="en-US" sz="4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    Ofek Ben-Atar</a:t>
            </a:r>
          </a:p>
          <a:p>
            <a:pPr algn="ctr"/>
            <a:r>
              <a:rPr lang="en-US" sz="40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    Ofir Nahshoni</a:t>
            </a:r>
          </a:p>
          <a:p>
            <a:pPr algn="ctr"/>
            <a:r>
              <a:rPr lang="en-US" sz="4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  Golan Parsha</a:t>
            </a:r>
            <a:endParaRPr lang="en-US" sz="40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rgbClr val="FF0000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C9781817-EFFA-0F4A-DD6E-965ECABA1E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5372" y="3902476"/>
            <a:ext cx="453164" cy="453164"/>
          </a:xfrm>
          <a:prstGeom prst="rect">
            <a:avLst/>
          </a:prstGeom>
        </p:spPr>
      </p:pic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6C3E59DB-776A-41B3-1E14-759DCAE22A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5372" y="5190037"/>
            <a:ext cx="453164" cy="453164"/>
          </a:xfrm>
          <a:prstGeom prst="rect">
            <a:avLst/>
          </a:prstGeom>
        </p:spPr>
      </p:pic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9955DF6E-3570-B59C-53E6-E97C77B2AF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5372" y="5777102"/>
            <a:ext cx="453164" cy="453164"/>
          </a:xfrm>
          <a:prstGeom prst="rect">
            <a:avLst/>
          </a:prstGeom>
        </p:spPr>
      </p:pic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D3F7E3FF-846F-24BC-5409-383B27A89C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5372" y="4548048"/>
            <a:ext cx="453164" cy="453164"/>
          </a:xfrm>
          <a:prstGeom prst="rect">
            <a:avLst/>
          </a:prstGeom>
        </p:spPr>
      </p:pic>
      <p:pic>
        <p:nvPicPr>
          <p:cNvPr id="14" name="Picture 13" descr="Logo&#10;&#10;Description automatically generated">
            <a:extLst>
              <a:ext uri="{FF2B5EF4-FFF2-40B4-BE49-F238E27FC236}">
                <a16:creationId xmlns:a16="http://schemas.microsoft.com/office/drawing/2014/main" id="{00D5C7C2-11A2-F77F-D5A5-B4A449000B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5151" y="0"/>
            <a:ext cx="1466849" cy="1447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1285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0B8CD67C-AD3C-D915-391F-DF75B47E69DD}"/>
              </a:ext>
            </a:extLst>
          </p:cNvPr>
          <p:cNvSpPr/>
          <p:nvPr/>
        </p:nvSpPr>
        <p:spPr>
          <a:xfrm>
            <a:off x="1696887" y="27222"/>
            <a:ext cx="788658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u="sng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Class Diagram</a:t>
            </a:r>
            <a:r>
              <a:rPr lang="en-US" sz="4000" b="1" cap="none" spc="0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:</a:t>
            </a:r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5ABA81D0-D47E-ED25-89C3-53C47DF7CE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5151" y="0"/>
            <a:ext cx="1466849" cy="144737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1C7974A-7F0B-997F-0280-BF94415737D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715" t="29682" r="14732" b="16825"/>
          <a:stretch/>
        </p:blipFill>
        <p:spPr>
          <a:xfrm>
            <a:off x="2415345" y="735107"/>
            <a:ext cx="7011684" cy="6105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1076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0B8CD67C-AD3C-D915-391F-DF75B47E69DD}"/>
              </a:ext>
            </a:extLst>
          </p:cNvPr>
          <p:cNvSpPr/>
          <p:nvPr/>
        </p:nvSpPr>
        <p:spPr>
          <a:xfrm>
            <a:off x="1696887" y="27222"/>
            <a:ext cx="788658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u="sng" cap="none" spc="0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Use-Case Diagram</a:t>
            </a:r>
            <a:r>
              <a:rPr lang="en-US" sz="4000" b="1" cap="none" spc="0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:</a:t>
            </a:r>
          </a:p>
        </p:txBody>
      </p:sp>
      <p:pic>
        <p:nvPicPr>
          <p:cNvPr id="4" name="Picture 3" descr="Shape&#10;&#10;Description automatically generated with low confidence">
            <a:extLst>
              <a:ext uri="{FF2B5EF4-FFF2-40B4-BE49-F238E27FC236}">
                <a16:creationId xmlns:a16="http://schemas.microsoft.com/office/drawing/2014/main" id="{442DCD74-BA40-AFF3-344A-42D37019D0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3461" y="2705559"/>
            <a:ext cx="1099456" cy="11703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22B4CFF-8E0D-15CE-BAA1-B283F4D5E97B}"/>
              </a:ext>
            </a:extLst>
          </p:cNvPr>
          <p:cNvSpPr txBox="1"/>
          <p:nvPr/>
        </p:nvSpPr>
        <p:spPr>
          <a:xfrm>
            <a:off x="2177496" y="3789710"/>
            <a:ext cx="1606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Player in Lobby</a:t>
            </a:r>
            <a:endParaRPr lang="en-IL" dirty="0"/>
          </a:p>
        </p:txBody>
      </p:sp>
      <p:pic>
        <p:nvPicPr>
          <p:cNvPr id="6" name="Picture 5" descr="Shape&#10;&#10;Description automatically generated with low confidence">
            <a:extLst>
              <a:ext uri="{FF2B5EF4-FFF2-40B4-BE49-F238E27FC236}">
                <a16:creationId xmlns:a16="http://schemas.microsoft.com/office/drawing/2014/main" id="{87D9CB5A-D2E6-33D1-DC0B-99ED78ACA0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8144" y="961926"/>
            <a:ext cx="1099456" cy="117031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9CAF51E-74A9-8C62-07D3-78BB609937C9}"/>
              </a:ext>
            </a:extLst>
          </p:cNvPr>
          <p:cNvSpPr txBox="1"/>
          <p:nvPr/>
        </p:nvSpPr>
        <p:spPr>
          <a:xfrm>
            <a:off x="2592647" y="2096647"/>
            <a:ext cx="1098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Visitor</a:t>
            </a:r>
            <a:endParaRPr lang="en-IL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F85FA95-FA27-3F5B-3645-5B2F2BEB938B}"/>
              </a:ext>
            </a:extLst>
          </p:cNvPr>
          <p:cNvCxnSpPr>
            <a:cxnSpLocks/>
            <a:endCxn id="9" idx="2"/>
          </p:cNvCxnSpPr>
          <p:nvPr/>
        </p:nvCxnSpPr>
        <p:spPr>
          <a:xfrm flipV="1">
            <a:off x="3486858" y="1285593"/>
            <a:ext cx="2151940" cy="50929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EEA76ABB-7FA3-60D6-89A8-B513F01A7472}"/>
              </a:ext>
            </a:extLst>
          </p:cNvPr>
          <p:cNvSpPr/>
          <p:nvPr/>
        </p:nvSpPr>
        <p:spPr>
          <a:xfrm>
            <a:off x="5638798" y="975469"/>
            <a:ext cx="2688771" cy="62024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Register</a:t>
            </a:r>
            <a:endParaRPr lang="en-IL" dirty="0">
              <a:solidFill>
                <a:sysClr val="windowText" lastClr="000000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E802FD1-330C-28FB-B617-988677618137}"/>
              </a:ext>
            </a:extLst>
          </p:cNvPr>
          <p:cNvCxnSpPr>
            <a:cxnSpLocks/>
          </p:cNvCxnSpPr>
          <p:nvPr/>
        </p:nvCxnSpPr>
        <p:spPr>
          <a:xfrm flipV="1">
            <a:off x="3425905" y="3064805"/>
            <a:ext cx="2120599" cy="33520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87B653CC-A237-6B57-8D1A-865F3F3103CE}"/>
              </a:ext>
            </a:extLst>
          </p:cNvPr>
          <p:cNvSpPr/>
          <p:nvPr/>
        </p:nvSpPr>
        <p:spPr>
          <a:xfrm>
            <a:off x="5546503" y="2744453"/>
            <a:ext cx="2688771" cy="62024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Create Room</a:t>
            </a:r>
            <a:endParaRPr lang="en-IL" dirty="0">
              <a:solidFill>
                <a:sysClr val="windowText" lastClr="000000"/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A352B91-BC84-402D-93CC-C934EBE6C4DE}"/>
              </a:ext>
            </a:extLst>
          </p:cNvPr>
          <p:cNvCxnSpPr>
            <a:cxnSpLocks/>
          </p:cNvCxnSpPr>
          <p:nvPr/>
        </p:nvCxnSpPr>
        <p:spPr>
          <a:xfrm>
            <a:off x="3388894" y="3425272"/>
            <a:ext cx="2157609" cy="31936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C513407A-E89A-9582-D9B0-6614558DCB52}"/>
              </a:ext>
            </a:extLst>
          </p:cNvPr>
          <p:cNvSpPr/>
          <p:nvPr/>
        </p:nvSpPr>
        <p:spPr>
          <a:xfrm>
            <a:off x="5546502" y="3460580"/>
            <a:ext cx="2688771" cy="62024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Join Room</a:t>
            </a:r>
            <a:endParaRPr lang="en-IL" dirty="0">
              <a:solidFill>
                <a:sysClr val="windowText" lastClr="000000"/>
              </a:solidFill>
            </a:endParaRPr>
          </a:p>
        </p:txBody>
      </p:sp>
      <p:pic>
        <p:nvPicPr>
          <p:cNvPr id="14" name="Picture 13" descr="Shape&#10;&#10;Description automatically generated with low confidence">
            <a:extLst>
              <a:ext uri="{FF2B5EF4-FFF2-40B4-BE49-F238E27FC236}">
                <a16:creationId xmlns:a16="http://schemas.microsoft.com/office/drawing/2014/main" id="{FFB6A783-DB3E-24BE-D81F-6449B0D024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3461" y="4493011"/>
            <a:ext cx="1099456" cy="117031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29022EC-E2FE-E907-C7EC-31CE1DAE3857}"/>
              </a:ext>
            </a:extLst>
          </p:cNvPr>
          <p:cNvSpPr txBox="1"/>
          <p:nvPr/>
        </p:nvSpPr>
        <p:spPr>
          <a:xfrm>
            <a:off x="2182530" y="5706035"/>
            <a:ext cx="1596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Player in Game</a:t>
            </a:r>
            <a:endParaRPr lang="en-IL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F010861-A957-FEF1-8130-01CC844C77FA}"/>
              </a:ext>
            </a:extLst>
          </p:cNvPr>
          <p:cNvCxnSpPr>
            <a:cxnSpLocks/>
          </p:cNvCxnSpPr>
          <p:nvPr/>
        </p:nvCxnSpPr>
        <p:spPr>
          <a:xfrm flipV="1">
            <a:off x="3489895" y="4971018"/>
            <a:ext cx="1963848" cy="22425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9972DE8B-4C92-21EB-0A22-8DFE05F10A59}"/>
              </a:ext>
            </a:extLst>
          </p:cNvPr>
          <p:cNvSpPr/>
          <p:nvPr/>
        </p:nvSpPr>
        <p:spPr>
          <a:xfrm>
            <a:off x="5453743" y="4660894"/>
            <a:ext cx="2688771" cy="62024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Check</a:t>
            </a:r>
            <a:endParaRPr lang="en-IL" dirty="0">
              <a:solidFill>
                <a:sysClr val="windowText" lastClr="000000"/>
              </a:solidFill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F782177-4314-BF7A-B105-7608AAC1A8FA}"/>
              </a:ext>
            </a:extLst>
          </p:cNvPr>
          <p:cNvCxnSpPr>
            <a:cxnSpLocks/>
            <a:endCxn id="20" idx="2"/>
          </p:cNvCxnSpPr>
          <p:nvPr/>
        </p:nvCxnSpPr>
        <p:spPr>
          <a:xfrm>
            <a:off x="3462917" y="1771340"/>
            <a:ext cx="2175880" cy="20735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A5ABB8C1-EBC1-D82E-139F-572801E1F036}"/>
              </a:ext>
            </a:extLst>
          </p:cNvPr>
          <p:cNvSpPr/>
          <p:nvPr/>
        </p:nvSpPr>
        <p:spPr>
          <a:xfrm>
            <a:off x="5638797" y="1668566"/>
            <a:ext cx="2688771" cy="62024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Log-in</a:t>
            </a:r>
            <a:endParaRPr lang="en-IL" dirty="0">
              <a:solidFill>
                <a:sysClr val="windowText" lastClr="000000"/>
              </a:solidFill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B08EC36-16EF-599F-2460-6AE83790333C}"/>
              </a:ext>
            </a:extLst>
          </p:cNvPr>
          <p:cNvSpPr/>
          <p:nvPr/>
        </p:nvSpPr>
        <p:spPr>
          <a:xfrm>
            <a:off x="5453742" y="5382479"/>
            <a:ext cx="2688771" cy="62024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Fold</a:t>
            </a:r>
            <a:endParaRPr lang="en-IL" dirty="0">
              <a:solidFill>
                <a:sysClr val="windowText" lastClr="000000"/>
              </a:solidFill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1811129-2538-345E-32A9-F00B2C0B881E}"/>
              </a:ext>
            </a:extLst>
          </p:cNvPr>
          <p:cNvCxnSpPr>
            <a:cxnSpLocks/>
            <a:endCxn id="21" idx="2"/>
          </p:cNvCxnSpPr>
          <p:nvPr/>
        </p:nvCxnSpPr>
        <p:spPr>
          <a:xfrm>
            <a:off x="3489895" y="5195274"/>
            <a:ext cx="1963847" cy="49732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9072F588-CDC9-E47C-6A7A-BD6916DBB43A}"/>
              </a:ext>
            </a:extLst>
          </p:cNvPr>
          <p:cNvSpPr/>
          <p:nvPr/>
        </p:nvSpPr>
        <p:spPr>
          <a:xfrm>
            <a:off x="5453741" y="6161868"/>
            <a:ext cx="2688771" cy="62024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Raise</a:t>
            </a:r>
            <a:endParaRPr lang="en-IL" dirty="0">
              <a:solidFill>
                <a:sysClr val="windowText" lastClr="000000"/>
              </a:solidFill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EFCE268-8914-89C6-F978-9597B2526BC2}"/>
              </a:ext>
            </a:extLst>
          </p:cNvPr>
          <p:cNvCxnSpPr>
            <a:cxnSpLocks/>
          </p:cNvCxnSpPr>
          <p:nvPr/>
        </p:nvCxnSpPr>
        <p:spPr>
          <a:xfrm>
            <a:off x="3486858" y="5195274"/>
            <a:ext cx="1972956" cy="121359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9" name="Picture 28" descr="Logo&#10;&#10;Description automatically generated">
            <a:extLst>
              <a:ext uri="{FF2B5EF4-FFF2-40B4-BE49-F238E27FC236}">
                <a16:creationId xmlns:a16="http://schemas.microsoft.com/office/drawing/2014/main" id="{BB4BD7AD-A9AB-9083-7017-4CA19C7F14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5151" y="0"/>
            <a:ext cx="1466849" cy="1447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6178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Picture 114" descr="A black cell phone&#10;&#10;Description automatically generated with low confidence">
            <a:extLst>
              <a:ext uri="{FF2B5EF4-FFF2-40B4-BE49-F238E27FC236}">
                <a16:creationId xmlns:a16="http://schemas.microsoft.com/office/drawing/2014/main" id="{3FE897CE-C66E-B95B-8581-FB02A44C62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604" y="4042734"/>
            <a:ext cx="1118432" cy="1118432"/>
          </a:xfrm>
          <a:prstGeom prst="rect">
            <a:avLst/>
          </a:prstGeom>
        </p:spPr>
      </p:pic>
      <p:pic>
        <p:nvPicPr>
          <p:cNvPr id="113" name="Picture 112" descr="A computer with a blank screen&#10;&#10;Description automatically generated with low confidence">
            <a:extLst>
              <a:ext uri="{FF2B5EF4-FFF2-40B4-BE49-F238E27FC236}">
                <a16:creationId xmlns:a16="http://schemas.microsoft.com/office/drawing/2014/main" id="{53EC041B-CFED-72EC-60E9-D662FEAEEA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5" y="2476823"/>
            <a:ext cx="1500724" cy="1313134"/>
          </a:xfrm>
          <a:prstGeom prst="rect">
            <a:avLst/>
          </a:prstGeom>
        </p:spPr>
      </p:pic>
      <p:pic>
        <p:nvPicPr>
          <p:cNvPr id="79" name="Picture 78" descr="A computer with a blank screen&#10;&#10;Description automatically generated with low confidence">
            <a:extLst>
              <a:ext uri="{FF2B5EF4-FFF2-40B4-BE49-F238E27FC236}">
                <a16:creationId xmlns:a16="http://schemas.microsoft.com/office/drawing/2014/main" id="{9B9C4464-CBD6-9111-7779-7131162A5F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09281"/>
            <a:ext cx="1500724" cy="1313134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33189977-82B5-49D6-B88E-F0775D793A2A}"/>
              </a:ext>
            </a:extLst>
          </p:cNvPr>
          <p:cNvSpPr txBox="1"/>
          <p:nvPr/>
        </p:nvSpPr>
        <p:spPr>
          <a:xfrm>
            <a:off x="287874" y="2268032"/>
            <a:ext cx="9695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Client</a:t>
            </a:r>
            <a:endParaRPr lang="en-IL" sz="2400" b="1" dirty="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EE98A55B-2B52-452D-9796-A9DB2092D932}"/>
              </a:ext>
            </a:extLst>
          </p:cNvPr>
          <p:cNvSpPr txBox="1"/>
          <p:nvPr/>
        </p:nvSpPr>
        <p:spPr>
          <a:xfrm>
            <a:off x="9322860" y="965941"/>
            <a:ext cx="20880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/>
              <a:t>DataBase</a:t>
            </a:r>
            <a:endParaRPr lang="en-IL" sz="2400" b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C3898A6-C755-6481-4B3E-73EAEC187D63}"/>
              </a:ext>
            </a:extLst>
          </p:cNvPr>
          <p:cNvSpPr txBox="1"/>
          <p:nvPr/>
        </p:nvSpPr>
        <p:spPr>
          <a:xfrm>
            <a:off x="4664663" y="735108"/>
            <a:ext cx="20880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Server-Hub</a:t>
            </a:r>
            <a:endParaRPr lang="en-IL" sz="2400" b="1" dirty="0"/>
          </a:p>
        </p:txBody>
      </p:sp>
      <p:pic>
        <p:nvPicPr>
          <p:cNvPr id="77" name="Picture 76" descr="Chart&#10;&#10;Description automatically generated">
            <a:extLst>
              <a:ext uri="{FF2B5EF4-FFF2-40B4-BE49-F238E27FC236}">
                <a16:creationId xmlns:a16="http://schemas.microsoft.com/office/drawing/2014/main" id="{A8BCB8FF-2950-E87B-5ADC-287FF78ACD4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388" b="7560"/>
          <a:stretch/>
        </p:blipFill>
        <p:spPr>
          <a:xfrm>
            <a:off x="8454654" y="1462126"/>
            <a:ext cx="3146408" cy="4635181"/>
          </a:xfrm>
          <a:prstGeom prst="rect">
            <a:avLst/>
          </a:prstGeom>
        </p:spPr>
      </p:pic>
      <p:sp>
        <p:nvSpPr>
          <p:cNvPr id="116" name="TextBox 115">
            <a:extLst>
              <a:ext uri="{FF2B5EF4-FFF2-40B4-BE49-F238E27FC236}">
                <a16:creationId xmlns:a16="http://schemas.microsoft.com/office/drawing/2014/main" id="{B1F26C90-3D43-2D2B-57C4-4871968A399A}"/>
              </a:ext>
            </a:extLst>
          </p:cNvPr>
          <p:cNvSpPr txBox="1"/>
          <p:nvPr/>
        </p:nvSpPr>
        <p:spPr>
          <a:xfrm>
            <a:off x="301765" y="740986"/>
            <a:ext cx="9695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Client</a:t>
            </a:r>
            <a:endParaRPr lang="en-IL" sz="2400" b="1" dirty="0"/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3B7A716E-0FBA-4E20-8691-0D6B08F25738}"/>
              </a:ext>
            </a:extLst>
          </p:cNvPr>
          <p:cNvSpPr txBox="1"/>
          <p:nvPr/>
        </p:nvSpPr>
        <p:spPr>
          <a:xfrm>
            <a:off x="301765" y="3619768"/>
            <a:ext cx="9695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Client</a:t>
            </a:r>
            <a:endParaRPr lang="en-IL" sz="2400" b="1" dirty="0"/>
          </a:p>
        </p:txBody>
      </p:sp>
      <p:pic>
        <p:nvPicPr>
          <p:cNvPr id="118" name="Picture 117" descr="A black cell phone&#10;&#10;Description automatically generated with low confidence">
            <a:extLst>
              <a:ext uri="{FF2B5EF4-FFF2-40B4-BE49-F238E27FC236}">
                <a16:creationId xmlns:a16="http://schemas.microsoft.com/office/drawing/2014/main" id="{58363A60-AEF4-F50D-20E2-F652A7D3D5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604" y="5579806"/>
            <a:ext cx="1118432" cy="1118432"/>
          </a:xfrm>
          <a:prstGeom prst="rect">
            <a:avLst/>
          </a:prstGeom>
        </p:spPr>
      </p:pic>
      <p:sp>
        <p:nvSpPr>
          <p:cNvPr id="119" name="TextBox 118">
            <a:extLst>
              <a:ext uri="{FF2B5EF4-FFF2-40B4-BE49-F238E27FC236}">
                <a16:creationId xmlns:a16="http://schemas.microsoft.com/office/drawing/2014/main" id="{0E2757F8-CC27-36E0-3FE1-DA2D33DBCF7E}"/>
              </a:ext>
            </a:extLst>
          </p:cNvPr>
          <p:cNvSpPr txBox="1"/>
          <p:nvPr/>
        </p:nvSpPr>
        <p:spPr>
          <a:xfrm>
            <a:off x="263223" y="5161166"/>
            <a:ext cx="9695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Client</a:t>
            </a:r>
            <a:endParaRPr lang="en-IL" sz="2400" b="1" dirty="0"/>
          </a:p>
        </p:txBody>
      </p:sp>
      <p:pic>
        <p:nvPicPr>
          <p:cNvPr id="121" name="Picture 120" descr="A picture containing icon&#10;&#10;Description automatically generated">
            <a:extLst>
              <a:ext uri="{FF2B5EF4-FFF2-40B4-BE49-F238E27FC236}">
                <a16:creationId xmlns:a16="http://schemas.microsoft.com/office/drawing/2014/main" id="{98185189-AE70-906B-7854-06F9AE020F0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0801" y="1262135"/>
            <a:ext cx="4876800" cy="4876800"/>
          </a:xfrm>
          <a:prstGeom prst="rect">
            <a:avLst/>
          </a:prstGeom>
        </p:spPr>
      </p:pic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B99A37F8-A420-BA5D-66BE-5C6BCE1CAE41}"/>
              </a:ext>
            </a:extLst>
          </p:cNvPr>
          <p:cNvCxnSpPr>
            <a:cxnSpLocks/>
          </p:cNvCxnSpPr>
          <p:nvPr/>
        </p:nvCxnSpPr>
        <p:spPr>
          <a:xfrm>
            <a:off x="6840805" y="3704910"/>
            <a:ext cx="1644106" cy="0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CD65817D-4802-3B97-B1E1-F38BFE26AD52}"/>
              </a:ext>
            </a:extLst>
          </p:cNvPr>
          <p:cNvCxnSpPr>
            <a:cxnSpLocks/>
          </p:cNvCxnSpPr>
          <p:nvPr/>
        </p:nvCxnSpPr>
        <p:spPr>
          <a:xfrm>
            <a:off x="1510129" y="1427606"/>
            <a:ext cx="2239133" cy="1302091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312813D3-2905-5641-F574-1953BAFE13F7}"/>
              </a:ext>
            </a:extLst>
          </p:cNvPr>
          <p:cNvCxnSpPr>
            <a:cxnSpLocks/>
            <a:stCxn id="113" idx="3"/>
          </p:cNvCxnSpPr>
          <p:nvPr/>
        </p:nvCxnSpPr>
        <p:spPr>
          <a:xfrm>
            <a:off x="1510129" y="3133390"/>
            <a:ext cx="2239133" cy="170747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B73769FA-54BC-4205-F550-D41144363DA5}"/>
              </a:ext>
            </a:extLst>
          </p:cNvPr>
          <p:cNvCxnSpPr>
            <a:cxnSpLocks/>
          </p:cNvCxnSpPr>
          <p:nvPr/>
        </p:nvCxnSpPr>
        <p:spPr>
          <a:xfrm flipV="1">
            <a:off x="1349859" y="3704910"/>
            <a:ext cx="2399403" cy="906777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DC0657D3-E060-8BF5-DAD3-B282546B08D9}"/>
              </a:ext>
            </a:extLst>
          </p:cNvPr>
          <p:cNvCxnSpPr>
            <a:cxnSpLocks/>
          </p:cNvCxnSpPr>
          <p:nvPr/>
        </p:nvCxnSpPr>
        <p:spPr>
          <a:xfrm flipV="1">
            <a:off x="1388084" y="4081433"/>
            <a:ext cx="2503366" cy="2057502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0B8CD67C-AD3C-D915-391F-DF75B47E69DD}"/>
              </a:ext>
            </a:extLst>
          </p:cNvPr>
          <p:cNvSpPr/>
          <p:nvPr/>
        </p:nvSpPr>
        <p:spPr>
          <a:xfrm>
            <a:off x="1696887" y="27222"/>
            <a:ext cx="788658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u="sng" cap="none" spc="0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Physical Ar</a:t>
            </a:r>
            <a:r>
              <a:rPr lang="en-US" sz="4000" b="1" u="sng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chitecture</a:t>
            </a:r>
            <a:r>
              <a:rPr lang="en-US" sz="4000" b="1" cap="none" spc="0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:</a:t>
            </a:r>
          </a:p>
        </p:txBody>
      </p:sp>
      <p:pic>
        <p:nvPicPr>
          <p:cNvPr id="21" name="Picture 20" descr="Logo&#10;&#10;Description automatically generated">
            <a:extLst>
              <a:ext uri="{FF2B5EF4-FFF2-40B4-BE49-F238E27FC236}">
                <a16:creationId xmlns:a16="http://schemas.microsoft.com/office/drawing/2014/main" id="{F3605164-0968-F493-E634-DA014A52D92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5151" y="0"/>
            <a:ext cx="1466849" cy="1447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0848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0B8CD67C-AD3C-D915-391F-DF75B47E69DD}"/>
              </a:ext>
            </a:extLst>
          </p:cNvPr>
          <p:cNvSpPr/>
          <p:nvPr/>
        </p:nvSpPr>
        <p:spPr>
          <a:xfrm>
            <a:off x="1696887" y="27222"/>
            <a:ext cx="788658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u="sng" cap="none" spc="0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Logical Ar</a:t>
            </a:r>
            <a:r>
              <a:rPr lang="en-US" sz="4000" b="1" u="sng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chitecture</a:t>
            </a:r>
            <a:r>
              <a:rPr lang="en-US" sz="4000" b="1" cap="none" spc="0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:</a:t>
            </a:r>
          </a:p>
        </p:txBody>
      </p:sp>
      <p:pic>
        <p:nvPicPr>
          <p:cNvPr id="21" name="Picture 20" descr="Logo&#10;&#10;Description automatically generated">
            <a:extLst>
              <a:ext uri="{FF2B5EF4-FFF2-40B4-BE49-F238E27FC236}">
                <a16:creationId xmlns:a16="http://schemas.microsoft.com/office/drawing/2014/main" id="{F3605164-0968-F493-E634-DA014A52D9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5151" y="0"/>
            <a:ext cx="1466849" cy="144737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6CD3FDC-49A2-C975-B444-03FEE494DAE5}"/>
              </a:ext>
            </a:extLst>
          </p:cNvPr>
          <p:cNvSpPr txBox="1"/>
          <p:nvPr/>
        </p:nvSpPr>
        <p:spPr>
          <a:xfrm>
            <a:off x="114744" y="920404"/>
            <a:ext cx="25664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/>
              <a:t>Presentation Tier</a:t>
            </a:r>
            <a:endParaRPr lang="en-IL" sz="2400" b="1" u="sng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3FFBE83-CC08-D116-6C26-6BBAA1376E7A}"/>
              </a:ext>
            </a:extLst>
          </p:cNvPr>
          <p:cNvSpPr txBox="1"/>
          <p:nvPr/>
        </p:nvSpPr>
        <p:spPr>
          <a:xfrm>
            <a:off x="5206605" y="852929"/>
            <a:ext cx="25664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/>
              <a:t>Application Tier</a:t>
            </a:r>
            <a:endParaRPr lang="en-IL" sz="2400" b="1" u="sng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7D1A50B-B4D2-E3D9-100D-B5A43E502B95}"/>
              </a:ext>
            </a:extLst>
          </p:cNvPr>
          <p:cNvSpPr txBox="1"/>
          <p:nvPr/>
        </p:nvSpPr>
        <p:spPr>
          <a:xfrm>
            <a:off x="9553598" y="826886"/>
            <a:ext cx="25664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/>
              <a:t>Data Tier</a:t>
            </a:r>
            <a:endParaRPr lang="en-IL" sz="2400" b="1" u="sng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73CC141-B3CD-9025-678A-103058785C1D}"/>
              </a:ext>
            </a:extLst>
          </p:cNvPr>
          <p:cNvCxnSpPr>
            <a:cxnSpLocks/>
          </p:cNvCxnSpPr>
          <p:nvPr/>
        </p:nvCxnSpPr>
        <p:spPr>
          <a:xfrm>
            <a:off x="1992085" y="1613188"/>
            <a:ext cx="0" cy="4689641"/>
          </a:xfrm>
          <a:prstGeom prst="line">
            <a:avLst/>
          </a:prstGeom>
          <a:ln w="571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8E1CD5B-9D47-8748-1B9D-6B51BD681030}"/>
              </a:ext>
            </a:extLst>
          </p:cNvPr>
          <p:cNvCxnSpPr>
            <a:cxnSpLocks/>
          </p:cNvCxnSpPr>
          <p:nvPr/>
        </p:nvCxnSpPr>
        <p:spPr>
          <a:xfrm>
            <a:off x="10276113" y="1460865"/>
            <a:ext cx="0" cy="5201192"/>
          </a:xfrm>
          <a:prstGeom prst="line">
            <a:avLst/>
          </a:prstGeom>
          <a:ln w="571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6033044-AA88-DEAA-381B-B46ACC16214D}"/>
              </a:ext>
            </a:extLst>
          </p:cNvPr>
          <p:cNvCxnSpPr>
            <a:cxnSpLocks/>
          </p:cNvCxnSpPr>
          <p:nvPr/>
        </p:nvCxnSpPr>
        <p:spPr>
          <a:xfrm>
            <a:off x="1735486" y="2598939"/>
            <a:ext cx="1176942" cy="0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2971E069-EF3F-69F9-8BFD-5A003E5021E0}"/>
              </a:ext>
            </a:extLst>
          </p:cNvPr>
          <p:cNvCxnSpPr>
            <a:cxnSpLocks/>
          </p:cNvCxnSpPr>
          <p:nvPr/>
        </p:nvCxnSpPr>
        <p:spPr>
          <a:xfrm>
            <a:off x="1696887" y="4100058"/>
            <a:ext cx="1254140" cy="649298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Picture 39" descr="A black cell phone&#10;&#10;Description automatically generated with low confidence">
            <a:extLst>
              <a:ext uri="{FF2B5EF4-FFF2-40B4-BE49-F238E27FC236}">
                <a16:creationId xmlns:a16="http://schemas.microsoft.com/office/drawing/2014/main" id="{6640FB20-116C-6F6E-2D45-9056D32451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085" y="5136070"/>
            <a:ext cx="1118432" cy="1118432"/>
          </a:xfrm>
          <a:prstGeom prst="rect">
            <a:avLst/>
          </a:prstGeom>
        </p:spPr>
      </p:pic>
      <p:pic>
        <p:nvPicPr>
          <p:cNvPr id="41" name="Picture 40" descr="A computer with a blank screen&#10;&#10;Description automatically generated with low confidence">
            <a:extLst>
              <a:ext uri="{FF2B5EF4-FFF2-40B4-BE49-F238E27FC236}">
                <a16:creationId xmlns:a16="http://schemas.microsoft.com/office/drawing/2014/main" id="{8CC3E77E-BE36-6E0C-C0B3-8A9218A114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886" y="3570159"/>
            <a:ext cx="1500724" cy="1313134"/>
          </a:xfrm>
          <a:prstGeom prst="rect">
            <a:avLst/>
          </a:prstGeom>
        </p:spPr>
      </p:pic>
      <p:pic>
        <p:nvPicPr>
          <p:cNvPr id="42" name="Picture 41" descr="A computer with a blank screen&#10;&#10;Description automatically generated with low confidence">
            <a:extLst>
              <a:ext uri="{FF2B5EF4-FFF2-40B4-BE49-F238E27FC236}">
                <a16:creationId xmlns:a16="http://schemas.microsoft.com/office/drawing/2014/main" id="{DFBC6728-15AE-1211-070F-A4C2359CD1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481" y="2002617"/>
            <a:ext cx="1500724" cy="1313134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DC3F822C-4D8E-D70F-EEF6-8831F4EFB2AE}"/>
              </a:ext>
            </a:extLst>
          </p:cNvPr>
          <p:cNvSpPr txBox="1"/>
          <p:nvPr/>
        </p:nvSpPr>
        <p:spPr>
          <a:xfrm>
            <a:off x="323000" y="3473323"/>
            <a:ext cx="12136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Client-2</a:t>
            </a:r>
            <a:endParaRPr lang="en-IL" sz="2400" b="1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92F88F4-880D-35FA-D517-D2EEB4C45284}"/>
              </a:ext>
            </a:extLst>
          </p:cNvPr>
          <p:cNvSpPr txBox="1"/>
          <p:nvPr/>
        </p:nvSpPr>
        <p:spPr>
          <a:xfrm>
            <a:off x="332085" y="1868713"/>
            <a:ext cx="1348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Client-1</a:t>
            </a:r>
            <a:endParaRPr lang="en-IL" sz="2400" b="1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42F8190-B67F-1757-F8F4-513A61506646}"/>
              </a:ext>
            </a:extLst>
          </p:cNvPr>
          <p:cNvSpPr txBox="1"/>
          <p:nvPr/>
        </p:nvSpPr>
        <p:spPr>
          <a:xfrm>
            <a:off x="291821" y="4749356"/>
            <a:ext cx="11989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Client-n</a:t>
            </a:r>
            <a:endParaRPr lang="en-IL" sz="2400" b="1" dirty="0"/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9B784C13-A083-2F7D-C612-1C20B2D3DFA9}"/>
              </a:ext>
            </a:extLst>
          </p:cNvPr>
          <p:cNvCxnSpPr>
            <a:cxnSpLocks/>
          </p:cNvCxnSpPr>
          <p:nvPr/>
        </p:nvCxnSpPr>
        <p:spPr>
          <a:xfrm flipV="1">
            <a:off x="1696887" y="5013260"/>
            <a:ext cx="1254140" cy="649298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6E387A4E-F61F-A534-8835-EDEE9D169E7D}"/>
              </a:ext>
            </a:extLst>
          </p:cNvPr>
          <p:cNvSpPr txBox="1"/>
          <p:nvPr/>
        </p:nvSpPr>
        <p:spPr>
          <a:xfrm rot="1710035">
            <a:off x="2040318" y="4255430"/>
            <a:ext cx="14171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Con-Id-2</a:t>
            </a:r>
            <a:endParaRPr lang="en-IL" sz="1600" b="1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C35D722-4372-5BA4-8E82-81D29F609E38}"/>
              </a:ext>
            </a:extLst>
          </p:cNvPr>
          <p:cNvSpPr txBox="1"/>
          <p:nvPr/>
        </p:nvSpPr>
        <p:spPr>
          <a:xfrm>
            <a:off x="1972686" y="2285282"/>
            <a:ext cx="14171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Con-Id-1</a:t>
            </a:r>
            <a:endParaRPr lang="en-IL" sz="1600" b="1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B8F49A53-BA5B-CDDA-3DB3-BD516250C756}"/>
              </a:ext>
            </a:extLst>
          </p:cNvPr>
          <p:cNvSpPr txBox="1"/>
          <p:nvPr/>
        </p:nvSpPr>
        <p:spPr>
          <a:xfrm rot="19741006">
            <a:off x="1893416" y="4861372"/>
            <a:ext cx="14171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Con-Id-n</a:t>
            </a:r>
            <a:endParaRPr lang="en-IL" sz="1600" b="1" dirty="0"/>
          </a:p>
        </p:txBody>
      </p:sp>
      <p:pic>
        <p:nvPicPr>
          <p:cNvPr id="59" name="Picture 58" descr="Shape&#10;&#10;Description automatically generated with low confidence">
            <a:extLst>
              <a:ext uri="{FF2B5EF4-FFF2-40B4-BE49-F238E27FC236}">
                <a16:creationId xmlns:a16="http://schemas.microsoft.com/office/drawing/2014/main" id="{DD9B60F0-A694-83A3-7A81-2DC5C782F09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2242" y="2049116"/>
            <a:ext cx="914771" cy="973727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C5D20BD7-0C38-E5EC-B9C8-9183244F4845}"/>
              </a:ext>
            </a:extLst>
          </p:cNvPr>
          <p:cNvSpPr txBox="1"/>
          <p:nvPr/>
        </p:nvSpPr>
        <p:spPr>
          <a:xfrm>
            <a:off x="2749498" y="2928015"/>
            <a:ext cx="14171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User-Id-1</a:t>
            </a:r>
            <a:endParaRPr lang="en-IL" sz="1600" b="1" dirty="0"/>
          </a:p>
        </p:txBody>
      </p:sp>
      <p:pic>
        <p:nvPicPr>
          <p:cNvPr id="61" name="Picture 60" descr="Shape&#10;&#10;Description automatically generated with low confidence">
            <a:extLst>
              <a:ext uri="{FF2B5EF4-FFF2-40B4-BE49-F238E27FC236}">
                <a16:creationId xmlns:a16="http://schemas.microsoft.com/office/drawing/2014/main" id="{486C81AC-16FE-DBB6-8584-DF1F5E161E3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8520" y="4397618"/>
            <a:ext cx="914771" cy="973727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96261B62-1C50-1383-18D5-431ABE85C9EA}"/>
              </a:ext>
            </a:extLst>
          </p:cNvPr>
          <p:cNvSpPr txBox="1"/>
          <p:nvPr/>
        </p:nvSpPr>
        <p:spPr>
          <a:xfrm>
            <a:off x="2805776" y="5276517"/>
            <a:ext cx="14171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User-Id-2</a:t>
            </a:r>
            <a:endParaRPr lang="en-IL" sz="1600" b="1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FFACAE7-9AA5-66D4-CDEA-B6D5E1296C2C}"/>
              </a:ext>
            </a:extLst>
          </p:cNvPr>
          <p:cNvSpPr/>
          <p:nvPr/>
        </p:nvSpPr>
        <p:spPr>
          <a:xfrm>
            <a:off x="3888502" y="2177387"/>
            <a:ext cx="5451495" cy="3845342"/>
          </a:xfrm>
          <a:prstGeom prst="rect">
            <a:avLst/>
          </a:prstGeom>
          <a:ln w="571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D1428649-5743-91B5-F11D-9DD03214E39E}"/>
              </a:ext>
            </a:extLst>
          </p:cNvPr>
          <p:cNvSpPr txBox="1"/>
          <p:nvPr/>
        </p:nvSpPr>
        <p:spPr>
          <a:xfrm>
            <a:off x="4904142" y="1510140"/>
            <a:ext cx="2698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Signal-R Server</a:t>
            </a:r>
            <a:endParaRPr lang="en-IL" sz="2400" b="1" dirty="0"/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1D3E833C-28D4-427B-3B90-43DF771C44DF}"/>
              </a:ext>
            </a:extLst>
          </p:cNvPr>
          <p:cNvCxnSpPr>
            <a:cxnSpLocks/>
          </p:cNvCxnSpPr>
          <p:nvPr/>
        </p:nvCxnSpPr>
        <p:spPr>
          <a:xfrm>
            <a:off x="3485464" y="2659184"/>
            <a:ext cx="737421" cy="0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EBADB07C-04A9-EF0F-62AA-8A59A975CC96}"/>
              </a:ext>
            </a:extLst>
          </p:cNvPr>
          <p:cNvCxnSpPr>
            <a:cxnSpLocks/>
          </p:cNvCxnSpPr>
          <p:nvPr/>
        </p:nvCxnSpPr>
        <p:spPr>
          <a:xfrm flipV="1">
            <a:off x="3514330" y="5013260"/>
            <a:ext cx="708555" cy="17389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90276FC7-FA6E-FCD8-DB83-64CFFC4D5C9A}"/>
              </a:ext>
            </a:extLst>
          </p:cNvPr>
          <p:cNvSpPr/>
          <p:nvPr/>
        </p:nvSpPr>
        <p:spPr>
          <a:xfrm>
            <a:off x="4533627" y="3295604"/>
            <a:ext cx="1323112" cy="33855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Sign-in</a:t>
            </a:r>
            <a:endParaRPr lang="en-IL" sz="1600" dirty="0">
              <a:solidFill>
                <a:schemeClr val="tx1"/>
              </a:solidFill>
            </a:endParaRPr>
          </a:p>
        </p:txBody>
      </p:sp>
      <p:pic>
        <p:nvPicPr>
          <p:cNvPr id="72" name="Picture 71" descr="Shape&#10;&#10;Description automatically generated with low confidence">
            <a:extLst>
              <a:ext uri="{FF2B5EF4-FFF2-40B4-BE49-F238E27FC236}">
                <a16:creationId xmlns:a16="http://schemas.microsoft.com/office/drawing/2014/main" id="{F872A90F-1C7E-6358-4A96-893A8712672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7896" y="3240995"/>
            <a:ext cx="914771" cy="973727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C3AC43F3-44F9-53B3-9A82-A6DB194ACDB9}"/>
              </a:ext>
            </a:extLst>
          </p:cNvPr>
          <p:cNvSpPr txBox="1"/>
          <p:nvPr/>
        </p:nvSpPr>
        <p:spPr>
          <a:xfrm>
            <a:off x="2815152" y="4119894"/>
            <a:ext cx="14171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Visitor</a:t>
            </a:r>
            <a:endParaRPr lang="en-IL" sz="1600" b="1" dirty="0"/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26B40D01-96C0-4B16-98F8-7A0EB7673819}"/>
              </a:ext>
            </a:extLst>
          </p:cNvPr>
          <p:cNvCxnSpPr>
            <a:cxnSpLocks/>
          </p:cNvCxnSpPr>
          <p:nvPr/>
        </p:nvCxnSpPr>
        <p:spPr>
          <a:xfrm>
            <a:off x="3514330" y="3856613"/>
            <a:ext cx="737421" cy="0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FE33705E-546C-0CB7-DE32-D8BF6ED81D37}"/>
              </a:ext>
            </a:extLst>
          </p:cNvPr>
          <p:cNvCxnSpPr>
            <a:cxnSpLocks/>
            <a:endCxn id="72" idx="1"/>
          </p:cNvCxnSpPr>
          <p:nvPr/>
        </p:nvCxnSpPr>
        <p:spPr>
          <a:xfrm>
            <a:off x="1680205" y="2914383"/>
            <a:ext cx="1077691" cy="813476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: Rounded Corners 77">
            <a:extLst>
              <a:ext uri="{FF2B5EF4-FFF2-40B4-BE49-F238E27FC236}">
                <a16:creationId xmlns:a16="http://schemas.microsoft.com/office/drawing/2014/main" id="{79590A03-ABD0-7011-D068-CAAEEFFD4BB1}"/>
              </a:ext>
            </a:extLst>
          </p:cNvPr>
          <p:cNvSpPr/>
          <p:nvPr/>
        </p:nvSpPr>
        <p:spPr>
          <a:xfrm>
            <a:off x="4534893" y="2839233"/>
            <a:ext cx="1323112" cy="33855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Register</a:t>
            </a:r>
            <a:endParaRPr lang="en-IL" sz="1600" dirty="0">
              <a:solidFill>
                <a:schemeClr val="tx1"/>
              </a:solidFill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1F0C87E1-21EB-90C5-A315-0EC9538E6662}"/>
              </a:ext>
            </a:extLst>
          </p:cNvPr>
          <p:cNvSpPr/>
          <p:nvPr/>
        </p:nvSpPr>
        <p:spPr>
          <a:xfrm>
            <a:off x="4388556" y="2693019"/>
            <a:ext cx="1642128" cy="1103528"/>
          </a:xfrm>
          <a:prstGeom prst="rect">
            <a:avLst/>
          </a:prstGeom>
          <a:ln w="28575">
            <a:solidFill>
              <a:schemeClr val="tx1"/>
            </a:solidFill>
            <a:prstDash val="soli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16C08BC5-D412-DBDE-8AF2-0DCE6F7DC428}"/>
              </a:ext>
            </a:extLst>
          </p:cNvPr>
          <p:cNvSpPr txBox="1"/>
          <p:nvPr/>
        </p:nvSpPr>
        <p:spPr>
          <a:xfrm>
            <a:off x="4534794" y="2350433"/>
            <a:ext cx="2698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Home Page</a:t>
            </a:r>
            <a:endParaRPr lang="en-IL" b="1" dirty="0"/>
          </a:p>
        </p:txBody>
      </p:sp>
      <p:sp>
        <p:nvSpPr>
          <p:cNvPr id="82" name="Rectangle: Rounded Corners 81">
            <a:extLst>
              <a:ext uri="{FF2B5EF4-FFF2-40B4-BE49-F238E27FC236}">
                <a16:creationId xmlns:a16="http://schemas.microsoft.com/office/drawing/2014/main" id="{C7AF95FA-4C0F-E679-EC0E-83AD6A4A4D6D}"/>
              </a:ext>
            </a:extLst>
          </p:cNvPr>
          <p:cNvSpPr/>
          <p:nvPr/>
        </p:nvSpPr>
        <p:spPr>
          <a:xfrm>
            <a:off x="4545049" y="4838213"/>
            <a:ext cx="1323112" cy="33855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Join Room</a:t>
            </a:r>
            <a:endParaRPr lang="en-IL" sz="1600" dirty="0">
              <a:solidFill>
                <a:schemeClr val="tx1"/>
              </a:solidFill>
            </a:endParaRPr>
          </a:p>
        </p:txBody>
      </p:sp>
      <p:sp>
        <p:nvSpPr>
          <p:cNvPr id="83" name="Rectangle: Rounded Corners 82">
            <a:extLst>
              <a:ext uri="{FF2B5EF4-FFF2-40B4-BE49-F238E27FC236}">
                <a16:creationId xmlns:a16="http://schemas.microsoft.com/office/drawing/2014/main" id="{924ED635-B22C-B0A7-4DE6-5A39036E87D8}"/>
              </a:ext>
            </a:extLst>
          </p:cNvPr>
          <p:cNvSpPr/>
          <p:nvPr/>
        </p:nvSpPr>
        <p:spPr>
          <a:xfrm>
            <a:off x="4546315" y="4381842"/>
            <a:ext cx="1323112" cy="33855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Create Room</a:t>
            </a:r>
            <a:endParaRPr lang="en-IL" sz="1600" dirty="0">
              <a:solidFill>
                <a:schemeClr val="tx1"/>
              </a:solidFill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10BCFAFE-D0FE-27A4-3826-7985F230D65F}"/>
              </a:ext>
            </a:extLst>
          </p:cNvPr>
          <p:cNvSpPr/>
          <p:nvPr/>
        </p:nvSpPr>
        <p:spPr>
          <a:xfrm>
            <a:off x="4399978" y="4235628"/>
            <a:ext cx="1642128" cy="1103528"/>
          </a:xfrm>
          <a:prstGeom prst="rect">
            <a:avLst/>
          </a:prstGeom>
          <a:ln w="28575">
            <a:solidFill>
              <a:schemeClr val="tx1"/>
            </a:solidFill>
            <a:prstDash val="soli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AEBC357D-8E61-0867-79A5-43ACB4F77ABE}"/>
              </a:ext>
            </a:extLst>
          </p:cNvPr>
          <p:cNvSpPr txBox="1"/>
          <p:nvPr/>
        </p:nvSpPr>
        <p:spPr>
          <a:xfrm>
            <a:off x="4749428" y="3888569"/>
            <a:ext cx="2698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Lobby</a:t>
            </a:r>
            <a:endParaRPr lang="en-IL" b="1" dirty="0"/>
          </a:p>
        </p:txBody>
      </p:sp>
      <p:sp>
        <p:nvSpPr>
          <p:cNvPr id="91" name="Rectangle: Rounded Corners 90">
            <a:extLst>
              <a:ext uri="{FF2B5EF4-FFF2-40B4-BE49-F238E27FC236}">
                <a16:creationId xmlns:a16="http://schemas.microsoft.com/office/drawing/2014/main" id="{D51B2CD0-D7EF-1F17-E7C0-D22EE1A86702}"/>
              </a:ext>
            </a:extLst>
          </p:cNvPr>
          <p:cNvSpPr/>
          <p:nvPr/>
        </p:nvSpPr>
        <p:spPr>
          <a:xfrm>
            <a:off x="6855827" y="4843969"/>
            <a:ext cx="1323112" cy="33855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Fold</a:t>
            </a:r>
            <a:endParaRPr lang="en-IL" sz="1600" dirty="0">
              <a:solidFill>
                <a:schemeClr val="tx1"/>
              </a:solidFill>
            </a:endParaRPr>
          </a:p>
        </p:txBody>
      </p:sp>
      <p:sp>
        <p:nvSpPr>
          <p:cNvPr id="92" name="Rectangle: Rounded Corners 91">
            <a:extLst>
              <a:ext uri="{FF2B5EF4-FFF2-40B4-BE49-F238E27FC236}">
                <a16:creationId xmlns:a16="http://schemas.microsoft.com/office/drawing/2014/main" id="{E0621562-C307-F3FC-D21D-3D992A96091C}"/>
              </a:ext>
            </a:extLst>
          </p:cNvPr>
          <p:cNvSpPr/>
          <p:nvPr/>
        </p:nvSpPr>
        <p:spPr>
          <a:xfrm>
            <a:off x="6857093" y="4387598"/>
            <a:ext cx="1323112" cy="33855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Check</a:t>
            </a:r>
            <a:endParaRPr lang="en-IL" sz="1600" dirty="0">
              <a:solidFill>
                <a:schemeClr val="tx1"/>
              </a:solidFill>
            </a:endParaRP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036E8F30-D82E-C088-8FA2-A6A2B1889EB9}"/>
              </a:ext>
            </a:extLst>
          </p:cNvPr>
          <p:cNvSpPr/>
          <p:nvPr/>
        </p:nvSpPr>
        <p:spPr>
          <a:xfrm>
            <a:off x="6710756" y="4241384"/>
            <a:ext cx="1642128" cy="1539635"/>
          </a:xfrm>
          <a:prstGeom prst="rect">
            <a:avLst/>
          </a:prstGeom>
          <a:ln w="28575">
            <a:solidFill>
              <a:schemeClr val="tx1"/>
            </a:solidFill>
            <a:prstDash val="soli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89B9E509-63FB-7D4D-8D54-B5E2C7E9DE5D}"/>
              </a:ext>
            </a:extLst>
          </p:cNvPr>
          <p:cNvSpPr txBox="1"/>
          <p:nvPr/>
        </p:nvSpPr>
        <p:spPr>
          <a:xfrm>
            <a:off x="7137855" y="3896897"/>
            <a:ext cx="2698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Room</a:t>
            </a:r>
            <a:endParaRPr lang="en-IL" b="1" dirty="0"/>
          </a:p>
        </p:txBody>
      </p:sp>
      <p:sp>
        <p:nvSpPr>
          <p:cNvPr id="95" name="Rectangle: Rounded Corners 94">
            <a:extLst>
              <a:ext uri="{FF2B5EF4-FFF2-40B4-BE49-F238E27FC236}">
                <a16:creationId xmlns:a16="http://schemas.microsoft.com/office/drawing/2014/main" id="{7D3936C8-B738-B822-E5DC-D28E9043533F}"/>
              </a:ext>
            </a:extLst>
          </p:cNvPr>
          <p:cNvSpPr/>
          <p:nvPr/>
        </p:nvSpPr>
        <p:spPr>
          <a:xfrm>
            <a:off x="6869451" y="5328266"/>
            <a:ext cx="1323112" cy="33855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Raise</a:t>
            </a:r>
            <a:endParaRPr lang="en-IL" sz="1600" dirty="0">
              <a:solidFill>
                <a:schemeClr val="tx1"/>
              </a:solidFill>
            </a:endParaRP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E4EC94B4-198C-8247-228F-9168A1EE8C49}"/>
              </a:ext>
            </a:extLst>
          </p:cNvPr>
          <p:cNvCxnSpPr>
            <a:cxnSpLocks/>
          </p:cNvCxnSpPr>
          <p:nvPr/>
        </p:nvCxnSpPr>
        <p:spPr>
          <a:xfrm flipV="1">
            <a:off x="6346371" y="1935425"/>
            <a:ext cx="0" cy="287228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633F6ECC-8F51-85B1-BD0C-A7049020AE7C}"/>
              </a:ext>
            </a:extLst>
          </p:cNvPr>
          <p:cNvCxnSpPr>
            <a:cxnSpLocks/>
          </p:cNvCxnSpPr>
          <p:nvPr/>
        </p:nvCxnSpPr>
        <p:spPr>
          <a:xfrm flipH="1" flipV="1">
            <a:off x="5910413" y="3244783"/>
            <a:ext cx="435958" cy="1014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86C99AD9-7A0B-8F27-EEA6-C20FEDC92052}"/>
              </a:ext>
            </a:extLst>
          </p:cNvPr>
          <p:cNvCxnSpPr>
            <a:cxnSpLocks/>
          </p:cNvCxnSpPr>
          <p:nvPr/>
        </p:nvCxnSpPr>
        <p:spPr>
          <a:xfrm flipH="1" flipV="1">
            <a:off x="5910413" y="4797568"/>
            <a:ext cx="435958" cy="1014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5C4D5BBE-6768-102E-DEC7-74EFABECCDC5}"/>
              </a:ext>
            </a:extLst>
          </p:cNvPr>
          <p:cNvCxnSpPr>
            <a:cxnSpLocks/>
          </p:cNvCxnSpPr>
          <p:nvPr/>
        </p:nvCxnSpPr>
        <p:spPr>
          <a:xfrm>
            <a:off x="6346371" y="4807712"/>
            <a:ext cx="44327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04721D49-8E7D-2CF0-051C-6746447A20E9}"/>
              </a:ext>
            </a:extLst>
          </p:cNvPr>
          <p:cNvCxnSpPr>
            <a:cxnSpLocks/>
          </p:cNvCxnSpPr>
          <p:nvPr/>
        </p:nvCxnSpPr>
        <p:spPr>
          <a:xfrm>
            <a:off x="6346371" y="2770145"/>
            <a:ext cx="44327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0" name="Picture 99" descr="A picture containing clock, watch&#10;&#10;Description automatically generated">
            <a:extLst>
              <a:ext uri="{FF2B5EF4-FFF2-40B4-BE49-F238E27FC236}">
                <a16:creationId xmlns:a16="http://schemas.microsoft.com/office/drawing/2014/main" id="{00165377-EF01-AED4-DD57-B174A32C420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09" t="10463" r="19550" b="11702"/>
          <a:stretch/>
        </p:blipFill>
        <p:spPr>
          <a:xfrm>
            <a:off x="6837636" y="2516522"/>
            <a:ext cx="789023" cy="738405"/>
          </a:xfrm>
          <a:prstGeom prst="rect">
            <a:avLst/>
          </a:prstGeom>
        </p:spPr>
      </p:pic>
      <p:sp>
        <p:nvSpPr>
          <p:cNvPr id="120" name="Rectangle 119">
            <a:extLst>
              <a:ext uri="{FF2B5EF4-FFF2-40B4-BE49-F238E27FC236}">
                <a16:creationId xmlns:a16="http://schemas.microsoft.com/office/drawing/2014/main" id="{BB2D0483-FE14-D089-621D-705EAAE0BE22}"/>
              </a:ext>
            </a:extLst>
          </p:cNvPr>
          <p:cNvSpPr/>
          <p:nvPr/>
        </p:nvSpPr>
        <p:spPr>
          <a:xfrm>
            <a:off x="6777492" y="2502206"/>
            <a:ext cx="859452" cy="738789"/>
          </a:xfrm>
          <a:prstGeom prst="rect">
            <a:avLst/>
          </a:prstGeom>
          <a:ln w="28575">
            <a:solidFill>
              <a:schemeClr val="tx1"/>
            </a:solidFill>
            <a:prstDash val="soli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F234F0C5-E64F-C69C-F2E7-551A9B94F4C6}"/>
              </a:ext>
            </a:extLst>
          </p:cNvPr>
          <p:cNvSpPr txBox="1"/>
          <p:nvPr/>
        </p:nvSpPr>
        <p:spPr>
          <a:xfrm>
            <a:off x="6863718" y="2193342"/>
            <a:ext cx="887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Timer</a:t>
            </a:r>
            <a:endParaRPr lang="en-IL" b="1" dirty="0"/>
          </a:p>
        </p:txBody>
      </p: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DCAB067E-24FE-1B45-9D32-FB8FFC61D503}"/>
              </a:ext>
            </a:extLst>
          </p:cNvPr>
          <p:cNvCxnSpPr>
            <a:cxnSpLocks/>
          </p:cNvCxnSpPr>
          <p:nvPr/>
        </p:nvCxnSpPr>
        <p:spPr>
          <a:xfrm>
            <a:off x="6324755" y="3880241"/>
            <a:ext cx="4209712" cy="657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4" name="Picture 123" descr="Chart&#10;&#10;Description automatically generated">
            <a:extLst>
              <a:ext uri="{FF2B5EF4-FFF2-40B4-BE49-F238E27FC236}">
                <a16:creationId xmlns:a16="http://schemas.microsoft.com/office/drawing/2014/main" id="{3493E454-4D48-7D65-1970-188AAD3A982B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388" b="7560"/>
          <a:stretch/>
        </p:blipFill>
        <p:spPr>
          <a:xfrm>
            <a:off x="10542240" y="4278721"/>
            <a:ext cx="1343007" cy="1815010"/>
          </a:xfrm>
          <a:prstGeom prst="rect">
            <a:avLst/>
          </a:prstGeom>
        </p:spPr>
      </p:pic>
      <p:sp>
        <p:nvSpPr>
          <p:cNvPr id="126" name="Rectangle 125">
            <a:extLst>
              <a:ext uri="{FF2B5EF4-FFF2-40B4-BE49-F238E27FC236}">
                <a16:creationId xmlns:a16="http://schemas.microsoft.com/office/drawing/2014/main" id="{6440240F-ED95-9974-0E57-260BB1FF90B0}"/>
              </a:ext>
            </a:extLst>
          </p:cNvPr>
          <p:cNvSpPr/>
          <p:nvPr/>
        </p:nvSpPr>
        <p:spPr>
          <a:xfrm>
            <a:off x="10479630" y="2416369"/>
            <a:ext cx="1640464" cy="1703525"/>
          </a:xfrm>
          <a:prstGeom prst="rect">
            <a:avLst/>
          </a:prstGeom>
          <a:ln w="28575">
            <a:solidFill>
              <a:schemeClr val="tx1"/>
            </a:solidFill>
            <a:prstDash val="soli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7CD385A1-BBF3-0F15-9BEE-F86AC5F49E65}"/>
              </a:ext>
            </a:extLst>
          </p:cNvPr>
          <p:cNvSpPr txBox="1"/>
          <p:nvPr/>
        </p:nvSpPr>
        <p:spPr>
          <a:xfrm>
            <a:off x="10866724" y="2012129"/>
            <a:ext cx="21383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Data</a:t>
            </a:r>
            <a:endParaRPr lang="en-IL" sz="2400" b="1" dirty="0"/>
          </a:p>
        </p:txBody>
      </p:sp>
      <p:sp>
        <p:nvSpPr>
          <p:cNvPr id="131" name="Rectangle: Rounded Corners 130">
            <a:extLst>
              <a:ext uri="{FF2B5EF4-FFF2-40B4-BE49-F238E27FC236}">
                <a16:creationId xmlns:a16="http://schemas.microsoft.com/office/drawing/2014/main" id="{61A23435-AD4A-38D0-B4C1-BE7B8BDFFAA9}"/>
              </a:ext>
            </a:extLst>
          </p:cNvPr>
          <p:cNvSpPr/>
          <p:nvPr/>
        </p:nvSpPr>
        <p:spPr>
          <a:xfrm>
            <a:off x="10619243" y="2674966"/>
            <a:ext cx="1323112" cy="33855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Users-Table</a:t>
            </a:r>
            <a:endParaRPr lang="en-IL" sz="1600" dirty="0">
              <a:solidFill>
                <a:schemeClr val="tx1"/>
              </a:solidFill>
            </a:endParaRPr>
          </a:p>
        </p:txBody>
      </p:sp>
      <p:sp>
        <p:nvSpPr>
          <p:cNvPr id="133" name="Rectangle: Rounded Corners 132">
            <a:extLst>
              <a:ext uri="{FF2B5EF4-FFF2-40B4-BE49-F238E27FC236}">
                <a16:creationId xmlns:a16="http://schemas.microsoft.com/office/drawing/2014/main" id="{8AD60524-A889-3DC6-80B5-BC192BFC33D7}"/>
              </a:ext>
            </a:extLst>
          </p:cNvPr>
          <p:cNvSpPr/>
          <p:nvPr/>
        </p:nvSpPr>
        <p:spPr>
          <a:xfrm>
            <a:off x="10626352" y="3140447"/>
            <a:ext cx="1323112" cy="33855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Rooms-Table</a:t>
            </a:r>
            <a:endParaRPr lang="en-IL" sz="1600" dirty="0">
              <a:solidFill>
                <a:schemeClr val="tx1"/>
              </a:solidFill>
            </a:endParaRPr>
          </a:p>
        </p:txBody>
      </p:sp>
      <p:sp>
        <p:nvSpPr>
          <p:cNvPr id="135" name="Rectangle: Rounded Corners 134">
            <a:extLst>
              <a:ext uri="{FF2B5EF4-FFF2-40B4-BE49-F238E27FC236}">
                <a16:creationId xmlns:a16="http://schemas.microsoft.com/office/drawing/2014/main" id="{2F6652D0-004A-5051-1AE6-E7D10BE73C6B}"/>
              </a:ext>
            </a:extLst>
          </p:cNvPr>
          <p:cNvSpPr/>
          <p:nvPr/>
        </p:nvSpPr>
        <p:spPr>
          <a:xfrm>
            <a:off x="10639138" y="3627739"/>
            <a:ext cx="1323112" cy="33855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Cards-Table</a:t>
            </a:r>
            <a:endParaRPr lang="en-IL" sz="1600" dirty="0">
              <a:solidFill>
                <a:schemeClr val="tx1"/>
              </a:solidFill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0855FBF7-FFF5-64EC-FD93-BC59990D3B52}"/>
              </a:ext>
            </a:extLst>
          </p:cNvPr>
          <p:cNvSpPr txBox="1"/>
          <p:nvPr/>
        </p:nvSpPr>
        <p:spPr>
          <a:xfrm>
            <a:off x="7848596" y="2383546"/>
            <a:ext cx="1669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Functionality</a:t>
            </a:r>
            <a:endParaRPr lang="en-IL" b="1" dirty="0"/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1F958043-0B4A-7455-BA8B-B6C4F48E69BC}"/>
              </a:ext>
            </a:extLst>
          </p:cNvPr>
          <p:cNvSpPr/>
          <p:nvPr/>
        </p:nvSpPr>
        <p:spPr>
          <a:xfrm>
            <a:off x="7794516" y="2725478"/>
            <a:ext cx="1455291" cy="951169"/>
          </a:xfrm>
          <a:prstGeom prst="rect">
            <a:avLst/>
          </a:prstGeom>
          <a:ln w="28575">
            <a:solidFill>
              <a:schemeClr val="tx1"/>
            </a:solidFill>
            <a:prstDash val="soli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0C505070-9D39-1BAF-07A9-7E5093B518D5}"/>
              </a:ext>
            </a:extLst>
          </p:cNvPr>
          <p:cNvCxnSpPr>
            <a:cxnSpLocks/>
          </p:cNvCxnSpPr>
          <p:nvPr/>
        </p:nvCxnSpPr>
        <p:spPr>
          <a:xfrm>
            <a:off x="6324755" y="3570159"/>
            <a:ext cx="142682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2" name="Picture 111" descr="Icon&#10;&#10;Description automatically generated">
            <a:extLst>
              <a:ext uri="{FF2B5EF4-FFF2-40B4-BE49-F238E27FC236}">
                <a16:creationId xmlns:a16="http://schemas.microsoft.com/office/drawing/2014/main" id="{9DBBF5A0-7174-0707-93E1-4DCB21ED7A62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91" r="6495"/>
          <a:stretch/>
        </p:blipFill>
        <p:spPr>
          <a:xfrm>
            <a:off x="7887024" y="2765799"/>
            <a:ext cx="1313821" cy="838064"/>
          </a:xfrm>
          <a:prstGeom prst="rect">
            <a:avLst/>
          </a:prstGeom>
        </p:spPr>
      </p:pic>
      <p:pic>
        <p:nvPicPr>
          <p:cNvPr id="141" name="Picture 140" descr="Icon&#10;&#10;Description automatically generated">
            <a:extLst>
              <a:ext uri="{FF2B5EF4-FFF2-40B4-BE49-F238E27FC236}">
                <a16:creationId xmlns:a16="http://schemas.microsoft.com/office/drawing/2014/main" id="{DFEAD4D5-4286-836E-28C8-64D8685AEF96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20" r="28120"/>
          <a:stretch/>
        </p:blipFill>
        <p:spPr>
          <a:xfrm>
            <a:off x="6933565" y="1411825"/>
            <a:ext cx="583818" cy="628308"/>
          </a:xfrm>
          <a:prstGeom prst="rect">
            <a:avLst/>
          </a:prstGeom>
        </p:spPr>
      </p:pic>
      <p:pic>
        <p:nvPicPr>
          <p:cNvPr id="144" name="Picture 143" descr="Logo&#10;&#10;Description automatically generated">
            <a:extLst>
              <a:ext uri="{FF2B5EF4-FFF2-40B4-BE49-F238E27FC236}">
                <a16:creationId xmlns:a16="http://schemas.microsoft.com/office/drawing/2014/main" id="{37D712B0-EC7B-CD46-B617-07DD19A45E2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8877" y="4640894"/>
            <a:ext cx="1851725" cy="1062720"/>
          </a:xfrm>
          <a:prstGeom prst="rect">
            <a:avLst/>
          </a:prstGeom>
        </p:spPr>
      </p:pic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BBEF3763-CEDE-4318-BF7F-DF6725669636}"/>
              </a:ext>
            </a:extLst>
          </p:cNvPr>
          <p:cNvCxnSpPr>
            <a:cxnSpLocks/>
          </p:cNvCxnSpPr>
          <p:nvPr/>
        </p:nvCxnSpPr>
        <p:spPr>
          <a:xfrm>
            <a:off x="9793822" y="3902823"/>
            <a:ext cx="5346" cy="61794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4853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0B8CD67C-AD3C-D915-391F-DF75B47E69DD}"/>
              </a:ext>
            </a:extLst>
          </p:cNvPr>
          <p:cNvSpPr/>
          <p:nvPr/>
        </p:nvSpPr>
        <p:spPr>
          <a:xfrm>
            <a:off x="1696887" y="27222"/>
            <a:ext cx="788658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u="sng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Tests</a:t>
            </a:r>
            <a:r>
              <a:rPr lang="en-US" sz="4000" b="1" cap="none" spc="0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:</a:t>
            </a:r>
          </a:p>
        </p:txBody>
      </p:sp>
      <p:pic>
        <p:nvPicPr>
          <p:cNvPr id="21" name="Picture 20" descr="Logo&#10;&#10;Description automatically generated">
            <a:extLst>
              <a:ext uri="{FF2B5EF4-FFF2-40B4-BE49-F238E27FC236}">
                <a16:creationId xmlns:a16="http://schemas.microsoft.com/office/drawing/2014/main" id="{F3605164-0968-F493-E634-DA014A52D9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5151" y="0"/>
            <a:ext cx="1466849" cy="1447378"/>
          </a:xfrm>
          <a:prstGeom prst="rect">
            <a:avLst/>
          </a:prstGeom>
        </p:spPr>
      </p:pic>
      <p:sp>
        <p:nvSpPr>
          <p:cNvPr id="5" name="TextBox 3">
            <a:extLst>
              <a:ext uri="{FF2B5EF4-FFF2-40B4-BE49-F238E27FC236}">
                <a16:creationId xmlns:a16="http://schemas.microsoft.com/office/drawing/2014/main" id="{FE5A9F2B-0985-71F4-4C94-9085AE92837D}"/>
              </a:ext>
            </a:extLst>
          </p:cNvPr>
          <p:cNvSpPr txBox="1"/>
          <p:nvPr/>
        </p:nvSpPr>
        <p:spPr>
          <a:xfrm>
            <a:off x="81859" y="824747"/>
            <a:ext cx="894805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b="1" dirty="0"/>
              <a:t>Using xUnit package , C#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b="1" dirty="0"/>
              <a:t>Separate projects for the tests - UnitTestsProject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b="1" dirty="0"/>
              <a:t>Each test class deals with different class in DataModel folder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b="1" dirty="0"/>
              <a:t>Classes that implement logic functions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b="1" dirty="0"/>
              <a:t>Not tests for classes and functions that have external </a:t>
            </a:r>
          </a:p>
        </p:txBody>
      </p:sp>
      <p:pic>
        <p:nvPicPr>
          <p:cNvPr id="1026" name="Picture 2" descr="Unit Tests: a software tester's perspective | by itsnathandaily | The  Telegraph Engineering | Medium">
            <a:extLst>
              <a:ext uri="{FF2B5EF4-FFF2-40B4-BE49-F238E27FC236}">
                <a16:creationId xmlns:a16="http://schemas.microsoft.com/office/drawing/2014/main" id="{8D5D96B2-F186-59F4-C3BC-C7229D0AF5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11" t="2247" r="17277" b="4494"/>
          <a:stretch/>
        </p:blipFill>
        <p:spPr bwMode="auto">
          <a:xfrm>
            <a:off x="9226297" y="3630169"/>
            <a:ext cx="2901695" cy="3063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טבלה 2">
            <a:extLst>
              <a:ext uri="{FF2B5EF4-FFF2-40B4-BE49-F238E27FC236}">
                <a16:creationId xmlns:a16="http://schemas.microsoft.com/office/drawing/2014/main" id="{16948B1E-2882-7D9D-BB21-CA5BCBE7D4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2243281"/>
              </p:ext>
            </p:extLst>
          </p:nvPr>
        </p:nvGraphicFramePr>
        <p:xfrm>
          <a:off x="621354" y="3592043"/>
          <a:ext cx="8513501" cy="312879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36757">
                  <a:extLst>
                    <a:ext uri="{9D8B030D-6E8A-4147-A177-3AD203B41FA5}">
                      <a16:colId xmlns:a16="http://schemas.microsoft.com/office/drawing/2014/main" val="318303446"/>
                    </a:ext>
                  </a:extLst>
                </a:gridCol>
                <a:gridCol w="1461678">
                  <a:extLst>
                    <a:ext uri="{9D8B030D-6E8A-4147-A177-3AD203B41FA5}">
                      <a16:colId xmlns:a16="http://schemas.microsoft.com/office/drawing/2014/main" val="536426010"/>
                    </a:ext>
                  </a:extLst>
                </a:gridCol>
                <a:gridCol w="2163969">
                  <a:extLst>
                    <a:ext uri="{9D8B030D-6E8A-4147-A177-3AD203B41FA5}">
                      <a16:colId xmlns:a16="http://schemas.microsoft.com/office/drawing/2014/main" val="2828195974"/>
                    </a:ext>
                  </a:extLst>
                </a:gridCol>
                <a:gridCol w="1490126">
                  <a:extLst>
                    <a:ext uri="{9D8B030D-6E8A-4147-A177-3AD203B41FA5}">
                      <a16:colId xmlns:a16="http://schemas.microsoft.com/office/drawing/2014/main" val="1172445724"/>
                    </a:ext>
                  </a:extLst>
                </a:gridCol>
                <a:gridCol w="2460971">
                  <a:extLst>
                    <a:ext uri="{9D8B030D-6E8A-4147-A177-3AD203B41FA5}">
                      <a16:colId xmlns:a16="http://schemas.microsoft.com/office/drawing/2014/main" val="680409935"/>
                    </a:ext>
                  </a:extLst>
                </a:gridCol>
              </a:tblGrid>
              <a:tr h="284436"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900430" algn="l"/>
                          <a:tab pos="1440180" algn="l"/>
                          <a:tab pos="2160270" algn="l"/>
                          <a:tab pos="2880360" algn="ctr"/>
                          <a:tab pos="3240405" algn="l"/>
                          <a:tab pos="5760720" algn="r"/>
                          <a:tab pos="360045" algn="l"/>
                          <a:tab pos="540385" algn="l"/>
                          <a:tab pos="808990" algn="l"/>
                          <a:tab pos="900430" algn="l"/>
                          <a:tab pos="1259205" algn="l"/>
                          <a:tab pos="1440180" algn="l"/>
                          <a:tab pos="2160270" algn="l"/>
                          <a:tab pos="2880360" algn="ctr"/>
                          <a:tab pos="3240405" algn="l"/>
                          <a:tab pos="5760720" algn="r"/>
                        </a:tabLst>
                      </a:pPr>
                      <a:r>
                        <a:rPr lang="en-US" sz="1600" b="1" dirty="0">
                          <a:effectLst/>
                        </a:rPr>
                        <a:t>S.Number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17780" marR="0" marT="0" marB="0" anchor="ctr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900430" algn="l"/>
                          <a:tab pos="1440180" algn="l"/>
                          <a:tab pos="2160270" algn="l"/>
                          <a:tab pos="2880360" algn="ctr"/>
                          <a:tab pos="3240405" algn="l"/>
                          <a:tab pos="5760720" algn="r"/>
                          <a:tab pos="360045" algn="l"/>
                          <a:tab pos="540385" algn="l"/>
                          <a:tab pos="808990" algn="l"/>
                          <a:tab pos="900430" algn="l"/>
                          <a:tab pos="1259205" algn="l"/>
                          <a:tab pos="1440180" algn="l"/>
                          <a:tab pos="2160270" algn="l"/>
                          <a:tab pos="2880360" algn="ctr"/>
                          <a:tab pos="3240405" algn="l"/>
                          <a:tab pos="5760720" algn="r"/>
                        </a:tabLst>
                      </a:pPr>
                      <a:r>
                        <a:rPr lang="en-US" sz="1600" b="1">
                          <a:effectLst/>
                        </a:rPr>
                        <a:t>Number of tests</a:t>
                      </a:r>
                      <a:endParaRPr lang="en-US" sz="1400" b="1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17780" marR="0" marT="0" marB="0" anchor="ctr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900430" algn="l"/>
                          <a:tab pos="1440180" algn="l"/>
                          <a:tab pos="2160270" algn="l"/>
                          <a:tab pos="2880360" algn="ctr"/>
                          <a:tab pos="3240405" algn="l"/>
                          <a:tab pos="5760720" algn="r"/>
                          <a:tab pos="360045" algn="l"/>
                          <a:tab pos="540385" algn="l"/>
                          <a:tab pos="808990" algn="l"/>
                          <a:tab pos="900430" algn="l"/>
                          <a:tab pos="1259205" algn="l"/>
                          <a:tab pos="1440180" algn="l"/>
                          <a:tab pos="2160270" algn="l"/>
                          <a:tab pos="2880360" algn="ctr"/>
                          <a:tab pos="3240405" algn="l"/>
                          <a:tab pos="5760720" algn="r"/>
                        </a:tabLst>
                      </a:pPr>
                      <a:r>
                        <a:rPr lang="en-US" sz="1600" b="1">
                          <a:effectLst/>
                        </a:rPr>
                        <a:t>Test class</a:t>
                      </a:r>
                      <a:endParaRPr lang="en-US" sz="1400" b="1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17780" marR="0" marT="0" marB="0" anchor="ctr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900430" algn="l"/>
                          <a:tab pos="1440180" algn="l"/>
                          <a:tab pos="2160270" algn="l"/>
                          <a:tab pos="2880360" algn="ctr"/>
                          <a:tab pos="3240405" algn="l"/>
                          <a:tab pos="5760720" algn="r"/>
                          <a:tab pos="360045" algn="l"/>
                          <a:tab pos="540385" algn="l"/>
                          <a:tab pos="808990" algn="l"/>
                          <a:tab pos="900430" algn="l"/>
                          <a:tab pos="1259205" algn="l"/>
                          <a:tab pos="1440180" algn="l"/>
                          <a:tab pos="2160270" algn="l"/>
                          <a:tab pos="2880360" algn="ctr"/>
                          <a:tab pos="3240405" algn="l"/>
                          <a:tab pos="5760720" algn="r"/>
                        </a:tabLst>
                      </a:pPr>
                      <a:r>
                        <a:rPr lang="en-US" sz="1600" b="1">
                          <a:effectLst/>
                        </a:rPr>
                        <a:t>DataModel class</a:t>
                      </a:r>
                      <a:endParaRPr lang="en-US" sz="1400" b="1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17780" marR="0" marT="0" marB="0" anchor="ctr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900430" algn="l"/>
                          <a:tab pos="1440180" algn="l"/>
                          <a:tab pos="2160270" algn="l"/>
                          <a:tab pos="2880360" algn="ctr"/>
                          <a:tab pos="3240405" algn="l"/>
                          <a:tab pos="5760720" algn="r"/>
                          <a:tab pos="360045" algn="l"/>
                          <a:tab pos="540385" algn="l"/>
                          <a:tab pos="808990" algn="l"/>
                          <a:tab pos="900430" algn="l"/>
                          <a:tab pos="1259205" algn="l"/>
                          <a:tab pos="1440180" algn="l"/>
                          <a:tab pos="2160270" algn="l"/>
                          <a:tab pos="2880360" algn="ctr"/>
                          <a:tab pos="3240405" algn="l"/>
                          <a:tab pos="5760720" algn="r"/>
                        </a:tabLst>
                      </a:pPr>
                      <a:r>
                        <a:rPr lang="en-US" sz="1600" b="1" dirty="0">
                          <a:effectLst/>
                        </a:rPr>
                        <a:t>Main Function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17780" marR="0" marT="0" marB="0" anchor="ctr"/>
                </a:tc>
                <a:extLst>
                  <a:ext uri="{0D108BD9-81ED-4DB2-BD59-A6C34878D82A}">
                    <a16:rowId xmlns:a16="http://schemas.microsoft.com/office/drawing/2014/main" val="1283901504"/>
                  </a:ext>
                </a:extLst>
              </a:tr>
              <a:tr h="284436"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900430" algn="l"/>
                          <a:tab pos="1440180" algn="l"/>
                          <a:tab pos="2160270" algn="l"/>
                          <a:tab pos="2880360" algn="ctr"/>
                          <a:tab pos="3240405" algn="l"/>
                          <a:tab pos="5760720" algn="r"/>
                          <a:tab pos="360045" algn="l"/>
                          <a:tab pos="540385" algn="l"/>
                          <a:tab pos="808990" algn="l"/>
                          <a:tab pos="900430" algn="l"/>
                          <a:tab pos="1259205" algn="l"/>
                          <a:tab pos="1440180" algn="l"/>
                          <a:tab pos="2160270" algn="l"/>
                          <a:tab pos="2880360" algn="ctr"/>
                          <a:tab pos="3240405" algn="l"/>
                          <a:tab pos="5760720" algn="r"/>
                        </a:tabLst>
                      </a:pPr>
                      <a:r>
                        <a:rPr lang="en-US" sz="1600" b="1">
                          <a:effectLst/>
                        </a:rPr>
                        <a:t>1</a:t>
                      </a:r>
                      <a:endParaRPr lang="en-US" sz="1400" b="1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17780" marR="0" marT="0" marB="0" anchor="ctr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900430" algn="l"/>
                          <a:tab pos="1440180" algn="l"/>
                          <a:tab pos="2160270" algn="l"/>
                          <a:tab pos="2880360" algn="ctr"/>
                          <a:tab pos="3240405" algn="l"/>
                          <a:tab pos="5760720" algn="r"/>
                          <a:tab pos="360045" algn="l"/>
                          <a:tab pos="540385" algn="l"/>
                          <a:tab pos="808990" algn="l"/>
                          <a:tab pos="900430" algn="l"/>
                          <a:tab pos="1259205" algn="l"/>
                          <a:tab pos="1440180" algn="l"/>
                          <a:tab pos="2160270" algn="l"/>
                          <a:tab pos="2880360" algn="ctr"/>
                          <a:tab pos="3240405" algn="l"/>
                          <a:tab pos="5760720" algn="r"/>
                        </a:tabLst>
                      </a:pPr>
                      <a:r>
                        <a:rPr lang="en-US" sz="1600" b="1">
                          <a:effectLst/>
                        </a:rPr>
                        <a:t>1</a:t>
                      </a:r>
                      <a:endParaRPr lang="en-US" sz="1400" b="1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17780" marR="0" marT="0" marB="0" anchor="ctr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900430" algn="l"/>
                          <a:tab pos="1440180" algn="l"/>
                          <a:tab pos="2160270" algn="l"/>
                          <a:tab pos="2880360" algn="ctr"/>
                          <a:tab pos="3240405" algn="l"/>
                          <a:tab pos="5760720" algn="r"/>
                          <a:tab pos="360045" algn="l"/>
                          <a:tab pos="540385" algn="l"/>
                          <a:tab pos="808990" algn="l"/>
                          <a:tab pos="900430" algn="l"/>
                          <a:tab pos="1259205" algn="l"/>
                          <a:tab pos="1440180" algn="l"/>
                          <a:tab pos="2160270" algn="l"/>
                          <a:tab pos="2880360" algn="ctr"/>
                          <a:tab pos="3240405" algn="l"/>
                          <a:tab pos="5760720" algn="r"/>
                        </a:tabLst>
                      </a:pPr>
                      <a:r>
                        <a:rPr lang="en-US" sz="1600" b="1">
                          <a:effectLst/>
                        </a:rPr>
                        <a:t>UnitTestsCardHandler.cs</a:t>
                      </a:r>
                      <a:endParaRPr lang="en-US" sz="1400" b="1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17780" marR="0" marT="0" marB="0" anchor="ctr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900430" algn="l"/>
                          <a:tab pos="1440180" algn="l"/>
                          <a:tab pos="2160270" algn="l"/>
                          <a:tab pos="2880360" algn="ctr"/>
                          <a:tab pos="3240405" algn="l"/>
                          <a:tab pos="5760720" algn="r"/>
                          <a:tab pos="360045" algn="l"/>
                          <a:tab pos="540385" algn="l"/>
                          <a:tab pos="808990" algn="l"/>
                          <a:tab pos="900430" algn="l"/>
                          <a:tab pos="1259205" algn="l"/>
                          <a:tab pos="1440180" algn="l"/>
                          <a:tab pos="2160270" algn="l"/>
                          <a:tab pos="2880360" algn="ctr"/>
                          <a:tab pos="3240405" algn="l"/>
                          <a:tab pos="5760720" algn="r"/>
                        </a:tabLst>
                      </a:pPr>
                      <a:r>
                        <a:rPr lang="en-US" sz="1600" b="1">
                          <a:effectLst/>
                        </a:rPr>
                        <a:t>CardHandler.cs</a:t>
                      </a:r>
                      <a:endParaRPr lang="en-US" sz="1400" b="1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17780" marR="0" marT="0" marB="0" anchor="ctr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900430" algn="l"/>
                          <a:tab pos="1440180" algn="l"/>
                          <a:tab pos="2160270" algn="l"/>
                          <a:tab pos="2880360" algn="ctr"/>
                          <a:tab pos="3240405" algn="l"/>
                          <a:tab pos="5760720" algn="r"/>
                          <a:tab pos="360045" algn="l"/>
                          <a:tab pos="540385" algn="l"/>
                          <a:tab pos="808990" algn="l"/>
                          <a:tab pos="900430" algn="l"/>
                          <a:tab pos="1259205" algn="l"/>
                          <a:tab pos="1440180" algn="l"/>
                          <a:tab pos="2160270" algn="l"/>
                          <a:tab pos="2880360" algn="ctr"/>
                          <a:tab pos="3240405" algn="l"/>
                          <a:tab pos="5760720" algn="r"/>
                        </a:tabLst>
                      </a:pPr>
                      <a:r>
                        <a:rPr lang="en-US" sz="1600" b="1" dirty="0">
                          <a:effectLst/>
                        </a:rPr>
                        <a:t>GenerateShuffleDeck()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17780" marR="0" marT="0" marB="0" anchor="ctr"/>
                </a:tc>
                <a:extLst>
                  <a:ext uri="{0D108BD9-81ED-4DB2-BD59-A6C34878D82A}">
                    <a16:rowId xmlns:a16="http://schemas.microsoft.com/office/drawing/2014/main" val="3894298216"/>
                  </a:ext>
                </a:extLst>
              </a:tr>
              <a:tr h="284436"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900430" algn="l"/>
                          <a:tab pos="1440180" algn="l"/>
                          <a:tab pos="2160270" algn="l"/>
                          <a:tab pos="2880360" algn="ctr"/>
                          <a:tab pos="3240405" algn="l"/>
                          <a:tab pos="5760720" algn="r"/>
                          <a:tab pos="360045" algn="l"/>
                          <a:tab pos="540385" algn="l"/>
                          <a:tab pos="808990" algn="l"/>
                          <a:tab pos="900430" algn="l"/>
                          <a:tab pos="1259205" algn="l"/>
                          <a:tab pos="1440180" algn="l"/>
                          <a:tab pos="2160270" algn="l"/>
                          <a:tab pos="2880360" algn="ctr"/>
                          <a:tab pos="3240405" algn="l"/>
                          <a:tab pos="5760720" algn="r"/>
                        </a:tabLst>
                      </a:pPr>
                      <a:r>
                        <a:rPr lang="en-US" sz="1600" b="1">
                          <a:effectLst/>
                        </a:rPr>
                        <a:t>2</a:t>
                      </a:r>
                      <a:endParaRPr lang="en-US" sz="1400" b="1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17780" marR="0" marT="0" marB="0" anchor="ctr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900430" algn="l"/>
                          <a:tab pos="1440180" algn="l"/>
                          <a:tab pos="2160270" algn="l"/>
                          <a:tab pos="2880360" algn="ctr"/>
                          <a:tab pos="3240405" algn="l"/>
                          <a:tab pos="5760720" algn="r"/>
                          <a:tab pos="360045" algn="l"/>
                          <a:tab pos="540385" algn="l"/>
                          <a:tab pos="808990" algn="l"/>
                          <a:tab pos="900430" algn="l"/>
                          <a:tab pos="1259205" algn="l"/>
                          <a:tab pos="1440180" algn="l"/>
                          <a:tab pos="2160270" algn="l"/>
                          <a:tab pos="2880360" algn="ctr"/>
                          <a:tab pos="3240405" algn="l"/>
                          <a:tab pos="5760720" algn="r"/>
                        </a:tabLst>
                      </a:pPr>
                      <a:r>
                        <a:rPr lang="en-US" sz="1600" b="1">
                          <a:effectLst/>
                        </a:rPr>
                        <a:t>5</a:t>
                      </a:r>
                      <a:endParaRPr lang="en-US" sz="1400" b="1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17780" marR="0" marT="0" marB="0" anchor="ctr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900430" algn="l"/>
                          <a:tab pos="1440180" algn="l"/>
                          <a:tab pos="2160270" algn="l"/>
                          <a:tab pos="2880360" algn="ctr"/>
                          <a:tab pos="3240405" algn="l"/>
                          <a:tab pos="5760720" algn="r"/>
                          <a:tab pos="360045" algn="l"/>
                          <a:tab pos="540385" algn="l"/>
                          <a:tab pos="808990" algn="l"/>
                          <a:tab pos="900430" algn="l"/>
                          <a:tab pos="1259205" algn="l"/>
                          <a:tab pos="1440180" algn="l"/>
                          <a:tab pos="2160270" algn="l"/>
                          <a:tab pos="2880360" algn="ctr"/>
                          <a:tab pos="3240405" algn="l"/>
                          <a:tab pos="5760720" algn="r"/>
                        </a:tabLst>
                      </a:pPr>
                      <a:r>
                        <a:rPr lang="en-US" sz="1600" b="1">
                          <a:effectLst/>
                        </a:rPr>
                        <a:t>UnitTestsUserInGame.cs</a:t>
                      </a:r>
                      <a:endParaRPr lang="en-US" sz="1400" b="1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17780" marR="0" marT="0" marB="0" anchor="ctr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900430" algn="l"/>
                          <a:tab pos="1440180" algn="l"/>
                          <a:tab pos="2160270" algn="l"/>
                          <a:tab pos="2880360" algn="ctr"/>
                          <a:tab pos="3240405" algn="l"/>
                          <a:tab pos="5760720" algn="r"/>
                          <a:tab pos="360045" algn="l"/>
                          <a:tab pos="540385" algn="l"/>
                          <a:tab pos="808990" algn="l"/>
                          <a:tab pos="900430" algn="l"/>
                          <a:tab pos="1259205" algn="l"/>
                          <a:tab pos="1440180" algn="l"/>
                          <a:tab pos="2160270" algn="l"/>
                          <a:tab pos="2880360" algn="ctr"/>
                          <a:tab pos="3240405" algn="l"/>
                          <a:tab pos="5760720" algn="r"/>
                        </a:tabLst>
                      </a:pPr>
                      <a:r>
                        <a:rPr lang="en-US" sz="1600" b="1">
                          <a:effectLst/>
                        </a:rPr>
                        <a:t>UserInGame.cs</a:t>
                      </a:r>
                      <a:endParaRPr lang="en-US" sz="1400" b="1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17780" marR="0" marT="0" marB="0" anchor="ctr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900430" algn="l"/>
                          <a:tab pos="1440180" algn="l"/>
                          <a:tab pos="2160270" algn="l"/>
                          <a:tab pos="2880360" algn="ctr"/>
                          <a:tab pos="3240405" algn="l"/>
                          <a:tab pos="5760720" algn="r"/>
                          <a:tab pos="360045" algn="l"/>
                          <a:tab pos="540385" algn="l"/>
                          <a:tab pos="808990" algn="l"/>
                          <a:tab pos="900430" algn="l"/>
                          <a:tab pos="1259205" algn="l"/>
                          <a:tab pos="1440180" algn="l"/>
                          <a:tab pos="2160270" algn="l"/>
                          <a:tab pos="2880360" algn="ctr"/>
                          <a:tab pos="3240405" algn="l"/>
                          <a:tab pos="5760720" algn="r"/>
                        </a:tabLst>
                      </a:pPr>
                      <a:r>
                        <a:rPr lang="en-US" sz="1600" b="1" dirty="0">
                          <a:effectLst/>
                        </a:rPr>
                        <a:t>ResetUser()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17780" marR="0" marT="0" marB="0" anchor="ctr"/>
                </a:tc>
                <a:extLst>
                  <a:ext uri="{0D108BD9-81ED-4DB2-BD59-A6C34878D82A}">
                    <a16:rowId xmlns:a16="http://schemas.microsoft.com/office/drawing/2014/main" val="1147838549"/>
                  </a:ext>
                </a:extLst>
              </a:tr>
              <a:tr h="284436"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900430" algn="l"/>
                          <a:tab pos="1440180" algn="l"/>
                          <a:tab pos="2160270" algn="l"/>
                          <a:tab pos="2880360" algn="ctr"/>
                          <a:tab pos="3240405" algn="l"/>
                          <a:tab pos="5760720" algn="r"/>
                          <a:tab pos="360045" algn="l"/>
                          <a:tab pos="540385" algn="l"/>
                          <a:tab pos="808990" algn="l"/>
                          <a:tab pos="900430" algn="l"/>
                          <a:tab pos="1259205" algn="l"/>
                          <a:tab pos="1440180" algn="l"/>
                          <a:tab pos="2160270" algn="l"/>
                          <a:tab pos="2880360" algn="ctr"/>
                          <a:tab pos="3240405" algn="l"/>
                          <a:tab pos="5760720" algn="r"/>
                        </a:tabLst>
                      </a:pPr>
                      <a:r>
                        <a:rPr lang="en-US" sz="1600" b="1">
                          <a:effectLst/>
                        </a:rPr>
                        <a:t>3</a:t>
                      </a:r>
                      <a:endParaRPr lang="en-US" sz="1400" b="1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17780" marR="0" marT="0" marB="0" anchor="ctr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900430" algn="l"/>
                          <a:tab pos="1440180" algn="l"/>
                          <a:tab pos="2160270" algn="l"/>
                          <a:tab pos="2880360" algn="ctr"/>
                          <a:tab pos="3240405" algn="l"/>
                          <a:tab pos="5760720" algn="r"/>
                          <a:tab pos="360045" algn="l"/>
                          <a:tab pos="540385" algn="l"/>
                          <a:tab pos="808990" algn="l"/>
                          <a:tab pos="900430" algn="l"/>
                          <a:tab pos="1259205" algn="l"/>
                          <a:tab pos="1440180" algn="l"/>
                          <a:tab pos="2160270" algn="l"/>
                          <a:tab pos="2880360" algn="ctr"/>
                          <a:tab pos="3240405" algn="l"/>
                          <a:tab pos="5760720" algn="r"/>
                        </a:tabLst>
                      </a:pPr>
                      <a:r>
                        <a:rPr lang="en-US" sz="1600" b="1" dirty="0">
                          <a:effectLst/>
                        </a:rPr>
                        <a:t>2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17780" marR="0" marT="0" marB="0" anchor="ctr"/>
                </a:tc>
                <a:tc rowSpan="7">
                  <a:txBody>
                    <a:bodyPr/>
                    <a:lstStyle/>
                    <a:p>
                      <a:pPr marL="0" marR="0" algn="ctr" rtl="0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900430" algn="l"/>
                          <a:tab pos="1440180" algn="l"/>
                          <a:tab pos="2160270" algn="l"/>
                          <a:tab pos="2880360" algn="ctr"/>
                          <a:tab pos="3240405" algn="l"/>
                          <a:tab pos="5760720" algn="r"/>
                          <a:tab pos="360045" algn="l"/>
                          <a:tab pos="540385" algn="l"/>
                          <a:tab pos="808990" algn="l"/>
                          <a:tab pos="900430" algn="l"/>
                          <a:tab pos="1259205" algn="l"/>
                          <a:tab pos="1440180" algn="l"/>
                          <a:tab pos="2160270" algn="l"/>
                          <a:tab pos="2880360" algn="ctr"/>
                          <a:tab pos="3240405" algn="l"/>
                          <a:tab pos="5760720" algn="r"/>
                        </a:tabLst>
                      </a:pPr>
                      <a:r>
                        <a:rPr lang="en-US" sz="1600" b="1" dirty="0">
                          <a:effectLst/>
                        </a:rPr>
                        <a:t>UnitTestsRoom.cs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17780" marR="0" marT="0" marB="0" anchor="ctr"/>
                </a:tc>
                <a:tc rowSpan="7">
                  <a:txBody>
                    <a:bodyPr/>
                    <a:lstStyle/>
                    <a:p>
                      <a:pPr marL="0" marR="0" algn="ctr" rtl="0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900430" algn="l"/>
                          <a:tab pos="1440180" algn="l"/>
                          <a:tab pos="2160270" algn="l"/>
                          <a:tab pos="2880360" algn="ctr"/>
                          <a:tab pos="3240405" algn="l"/>
                          <a:tab pos="5760720" algn="r"/>
                          <a:tab pos="360045" algn="l"/>
                          <a:tab pos="540385" algn="l"/>
                          <a:tab pos="808990" algn="l"/>
                          <a:tab pos="900430" algn="l"/>
                          <a:tab pos="1259205" algn="l"/>
                          <a:tab pos="1440180" algn="l"/>
                          <a:tab pos="2160270" algn="l"/>
                          <a:tab pos="2880360" algn="ctr"/>
                          <a:tab pos="3240405" algn="l"/>
                          <a:tab pos="5760720" algn="r"/>
                        </a:tabLst>
                      </a:pPr>
                      <a:r>
                        <a:rPr lang="en-US" sz="1600" b="1">
                          <a:effectLst/>
                        </a:rPr>
                        <a:t>Room.cs</a:t>
                      </a:r>
                      <a:endParaRPr lang="en-US" sz="1400" b="1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17780" marR="0" marT="0" marB="0" anchor="ctr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900430" algn="l"/>
                          <a:tab pos="1440180" algn="l"/>
                          <a:tab pos="2160270" algn="l"/>
                          <a:tab pos="2880360" algn="ctr"/>
                          <a:tab pos="3240405" algn="l"/>
                          <a:tab pos="5760720" algn="r"/>
                          <a:tab pos="360045" algn="l"/>
                          <a:tab pos="540385" algn="l"/>
                          <a:tab pos="808990" algn="l"/>
                          <a:tab pos="900430" algn="l"/>
                          <a:tab pos="1259205" algn="l"/>
                          <a:tab pos="1440180" algn="l"/>
                          <a:tab pos="2160270" algn="l"/>
                          <a:tab pos="2880360" algn="ctr"/>
                          <a:tab pos="3240405" algn="l"/>
                          <a:tab pos="5760720" algn="r"/>
                        </a:tabLst>
                      </a:pPr>
                      <a:r>
                        <a:rPr lang="en-US" sz="1600" b="1" dirty="0">
                          <a:effectLst/>
                        </a:rPr>
                        <a:t>AddUser(User,Money)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17780" marR="0" marT="0" marB="0" anchor="ctr"/>
                </a:tc>
                <a:extLst>
                  <a:ext uri="{0D108BD9-81ED-4DB2-BD59-A6C34878D82A}">
                    <a16:rowId xmlns:a16="http://schemas.microsoft.com/office/drawing/2014/main" val="2756223829"/>
                  </a:ext>
                </a:extLst>
              </a:tr>
              <a:tr h="284436"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900430" algn="l"/>
                          <a:tab pos="1440180" algn="l"/>
                          <a:tab pos="2160270" algn="l"/>
                          <a:tab pos="2880360" algn="ctr"/>
                          <a:tab pos="3240405" algn="l"/>
                          <a:tab pos="5760720" algn="r"/>
                          <a:tab pos="360045" algn="l"/>
                          <a:tab pos="540385" algn="l"/>
                          <a:tab pos="808990" algn="l"/>
                          <a:tab pos="900430" algn="l"/>
                          <a:tab pos="1259205" algn="l"/>
                          <a:tab pos="1440180" algn="l"/>
                          <a:tab pos="2160270" algn="l"/>
                          <a:tab pos="2880360" algn="ctr"/>
                          <a:tab pos="3240405" algn="l"/>
                          <a:tab pos="5760720" algn="r"/>
                        </a:tabLst>
                      </a:pPr>
                      <a:r>
                        <a:rPr lang="en-US" sz="1600" b="1">
                          <a:effectLst/>
                        </a:rPr>
                        <a:t>4</a:t>
                      </a:r>
                      <a:endParaRPr lang="en-US" sz="1400" b="1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17780" marR="0" marT="0" marB="0" anchor="ctr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900430" algn="l"/>
                          <a:tab pos="1440180" algn="l"/>
                          <a:tab pos="2160270" algn="l"/>
                          <a:tab pos="2880360" algn="ctr"/>
                          <a:tab pos="3240405" algn="l"/>
                          <a:tab pos="5760720" algn="r"/>
                          <a:tab pos="360045" algn="l"/>
                          <a:tab pos="540385" algn="l"/>
                          <a:tab pos="808990" algn="l"/>
                          <a:tab pos="900430" algn="l"/>
                          <a:tab pos="1259205" algn="l"/>
                          <a:tab pos="1440180" algn="l"/>
                          <a:tab pos="2160270" algn="l"/>
                          <a:tab pos="2880360" algn="ctr"/>
                          <a:tab pos="3240405" algn="l"/>
                          <a:tab pos="5760720" algn="r"/>
                        </a:tabLst>
                      </a:pPr>
                      <a:r>
                        <a:rPr lang="en-US" sz="1600" b="1">
                          <a:effectLst/>
                        </a:rPr>
                        <a:t>3</a:t>
                      </a:r>
                      <a:endParaRPr lang="en-US" sz="1400" b="1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17780" marR="0" marT="0" marB="0" anchor="ctr"/>
                </a:tc>
                <a:tc v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900430" algn="l"/>
                          <a:tab pos="1440180" algn="l"/>
                          <a:tab pos="2160270" algn="l"/>
                          <a:tab pos="2880360" algn="ctr"/>
                          <a:tab pos="3240405" algn="l"/>
                          <a:tab pos="5760720" algn="r"/>
                          <a:tab pos="360045" algn="l"/>
                          <a:tab pos="540385" algn="l"/>
                          <a:tab pos="808990" algn="l"/>
                          <a:tab pos="900430" algn="l"/>
                          <a:tab pos="1259205" algn="l"/>
                          <a:tab pos="1440180" algn="l"/>
                          <a:tab pos="2160270" algn="l"/>
                          <a:tab pos="2880360" algn="ctr"/>
                          <a:tab pos="3240405" algn="l"/>
                          <a:tab pos="5760720" algn="r"/>
                        </a:tabLst>
                      </a:pPr>
                      <a:r>
                        <a:rPr lang="en-US" sz="1600" b="1" dirty="0">
                          <a:effectLst/>
                        </a:rPr>
                        <a:t>RemoveUser(User)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17780" marR="0" marT="0" marB="0" anchor="ctr"/>
                </a:tc>
                <a:extLst>
                  <a:ext uri="{0D108BD9-81ED-4DB2-BD59-A6C34878D82A}">
                    <a16:rowId xmlns:a16="http://schemas.microsoft.com/office/drawing/2014/main" val="2222400386"/>
                  </a:ext>
                </a:extLst>
              </a:tr>
              <a:tr h="284436"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900430" algn="l"/>
                          <a:tab pos="1440180" algn="l"/>
                          <a:tab pos="2160270" algn="l"/>
                          <a:tab pos="2880360" algn="ctr"/>
                          <a:tab pos="3240405" algn="l"/>
                          <a:tab pos="5760720" algn="r"/>
                          <a:tab pos="360045" algn="l"/>
                          <a:tab pos="540385" algn="l"/>
                          <a:tab pos="808990" algn="l"/>
                          <a:tab pos="900430" algn="l"/>
                          <a:tab pos="1259205" algn="l"/>
                          <a:tab pos="1440180" algn="l"/>
                          <a:tab pos="2160270" algn="l"/>
                          <a:tab pos="2880360" algn="ctr"/>
                          <a:tab pos="3240405" algn="l"/>
                          <a:tab pos="5760720" algn="r"/>
                        </a:tabLst>
                      </a:pPr>
                      <a:r>
                        <a:rPr lang="en-US" sz="1600" b="1">
                          <a:effectLst/>
                        </a:rPr>
                        <a:t>5</a:t>
                      </a:r>
                      <a:endParaRPr lang="en-US" sz="1400" b="1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17780" marR="0" marT="0" marB="0" anchor="ctr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900430" algn="l"/>
                          <a:tab pos="1440180" algn="l"/>
                          <a:tab pos="2160270" algn="l"/>
                          <a:tab pos="2880360" algn="ctr"/>
                          <a:tab pos="3240405" algn="l"/>
                          <a:tab pos="5760720" algn="r"/>
                          <a:tab pos="360045" algn="l"/>
                          <a:tab pos="540385" algn="l"/>
                          <a:tab pos="808990" algn="l"/>
                          <a:tab pos="900430" algn="l"/>
                          <a:tab pos="1259205" algn="l"/>
                          <a:tab pos="1440180" algn="l"/>
                          <a:tab pos="2160270" algn="l"/>
                          <a:tab pos="2880360" algn="ctr"/>
                          <a:tab pos="3240405" algn="l"/>
                          <a:tab pos="5760720" algn="r"/>
                        </a:tabLst>
                      </a:pPr>
                      <a:r>
                        <a:rPr lang="en-US" sz="1600" b="1">
                          <a:effectLst/>
                        </a:rPr>
                        <a:t>1</a:t>
                      </a:r>
                      <a:endParaRPr lang="en-US" sz="1400" b="1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17780" marR="0" marT="0" marB="0" anchor="ctr"/>
                </a:tc>
                <a:tc v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900430" algn="l"/>
                          <a:tab pos="1440180" algn="l"/>
                          <a:tab pos="2160270" algn="l"/>
                          <a:tab pos="2880360" algn="ctr"/>
                          <a:tab pos="3240405" algn="l"/>
                          <a:tab pos="5760720" algn="r"/>
                          <a:tab pos="360045" algn="l"/>
                          <a:tab pos="540385" algn="l"/>
                          <a:tab pos="808990" algn="l"/>
                          <a:tab pos="900430" algn="l"/>
                          <a:tab pos="1259205" algn="l"/>
                          <a:tab pos="1440180" algn="l"/>
                          <a:tab pos="2160270" algn="l"/>
                          <a:tab pos="2880360" algn="ctr"/>
                          <a:tab pos="3240405" algn="l"/>
                          <a:tab pos="5760720" algn="r"/>
                        </a:tabLst>
                      </a:pPr>
                      <a:r>
                        <a:rPr lang="en-US" sz="1600" b="1" dirty="0">
                          <a:effectLst/>
                        </a:rPr>
                        <a:t>EndGame()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17780" marR="0" marT="0" marB="0" anchor="ctr"/>
                </a:tc>
                <a:extLst>
                  <a:ext uri="{0D108BD9-81ED-4DB2-BD59-A6C34878D82A}">
                    <a16:rowId xmlns:a16="http://schemas.microsoft.com/office/drawing/2014/main" val="1961750179"/>
                  </a:ext>
                </a:extLst>
              </a:tr>
              <a:tr h="284436"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900430" algn="l"/>
                          <a:tab pos="1440180" algn="l"/>
                          <a:tab pos="2160270" algn="l"/>
                          <a:tab pos="2880360" algn="ctr"/>
                          <a:tab pos="3240405" algn="l"/>
                          <a:tab pos="5760720" algn="r"/>
                          <a:tab pos="360045" algn="l"/>
                          <a:tab pos="540385" algn="l"/>
                          <a:tab pos="808990" algn="l"/>
                          <a:tab pos="900430" algn="l"/>
                          <a:tab pos="1259205" algn="l"/>
                          <a:tab pos="1440180" algn="l"/>
                          <a:tab pos="2160270" algn="l"/>
                          <a:tab pos="2880360" algn="ctr"/>
                          <a:tab pos="3240405" algn="l"/>
                          <a:tab pos="5760720" algn="r"/>
                        </a:tabLst>
                      </a:pPr>
                      <a:r>
                        <a:rPr lang="en-US" sz="1600" b="1">
                          <a:effectLst/>
                        </a:rPr>
                        <a:t>6</a:t>
                      </a:r>
                      <a:endParaRPr lang="en-US" sz="1400" b="1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17780" marR="0" marT="0" marB="0" anchor="ctr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900430" algn="l"/>
                          <a:tab pos="1440180" algn="l"/>
                          <a:tab pos="2160270" algn="l"/>
                          <a:tab pos="2880360" algn="ctr"/>
                          <a:tab pos="3240405" algn="l"/>
                          <a:tab pos="5760720" algn="r"/>
                          <a:tab pos="360045" algn="l"/>
                          <a:tab pos="540385" algn="l"/>
                          <a:tab pos="808990" algn="l"/>
                          <a:tab pos="900430" algn="l"/>
                          <a:tab pos="1259205" algn="l"/>
                          <a:tab pos="1440180" algn="l"/>
                          <a:tab pos="2160270" algn="l"/>
                          <a:tab pos="2880360" algn="ctr"/>
                          <a:tab pos="3240405" algn="l"/>
                          <a:tab pos="5760720" algn="r"/>
                        </a:tabLst>
                      </a:pPr>
                      <a:r>
                        <a:rPr lang="en-US" sz="1600" b="1">
                          <a:effectLst/>
                        </a:rPr>
                        <a:t>1</a:t>
                      </a:r>
                      <a:endParaRPr lang="en-US" sz="1400" b="1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17780" marR="0" marT="0" marB="0" anchor="ctr"/>
                </a:tc>
                <a:tc v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900430" algn="l"/>
                          <a:tab pos="1440180" algn="l"/>
                          <a:tab pos="2160270" algn="l"/>
                          <a:tab pos="2880360" algn="ctr"/>
                          <a:tab pos="3240405" algn="l"/>
                          <a:tab pos="5760720" algn="r"/>
                          <a:tab pos="360045" algn="l"/>
                          <a:tab pos="540385" algn="l"/>
                          <a:tab pos="808990" algn="l"/>
                          <a:tab pos="900430" algn="l"/>
                          <a:tab pos="1259205" algn="l"/>
                          <a:tab pos="1440180" algn="l"/>
                          <a:tab pos="2160270" algn="l"/>
                          <a:tab pos="2880360" algn="ctr"/>
                          <a:tab pos="3240405" algn="l"/>
                          <a:tab pos="5760720" algn="r"/>
                        </a:tabLst>
                      </a:pPr>
                      <a:r>
                        <a:rPr lang="en-US" sz="1600" b="1" dirty="0">
                          <a:effectLst/>
                        </a:rPr>
                        <a:t>StartGame()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17780" marR="0" marT="0" marB="0" anchor="ctr"/>
                </a:tc>
                <a:extLst>
                  <a:ext uri="{0D108BD9-81ED-4DB2-BD59-A6C34878D82A}">
                    <a16:rowId xmlns:a16="http://schemas.microsoft.com/office/drawing/2014/main" val="2303721726"/>
                  </a:ext>
                </a:extLst>
              </a:tr>
              <a:tr h="284436"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900430" algn="l"/>
                          <a:tab pos="1440180" algn="l"/>
                          <a:tab pos="2160270" algn="l"/>
                          <a:tab pos="2880360" algn="ctr"/>
                          <a:tab pos="3240405" algn="l"/>
                          <a:tab pos="5760720" algn="r"/>
                          <a:tab pos="360045" algn="l"/>
                          <a:tab pos="540385" algn="l"/>
                          <a:tab pos="808990" algn="l"/>
                          <a:tab pos="900430" algn="l"/>
                          <a:tab pos="1259205" algn="l"/>
                          <a:tab pos="1440180" algn="l"/>
                          <a:tab pos="2160270" algn="l"/>
                          <a:tab pos="2880360" algn="ctr"/>
                          <a:tab pos="3240405" algn="l"/>
                          <a:tab pos="5760720" algn="r"/>
                        </a:tabLst>
                      </a:pPr>
                      <a:r>
                        <a:rPr lang="en-US" sz="1600" b="1">
                          <a:effectLst/>
                        </a:rPr>
                        <a:t>7</a:t>
                      </a:r>
                      <a:endParaRPr lang="en-US" sz="1400" b="1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17780" marR="0" marT="0" marB="0" anchor="ctr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900430" algn="l"/>
                          <a:tab pos="1440180" algn="l"/>
                          <a:tab pos="2160270" algn="l"/>
                          <a:tab pos="2880360" algn="ctr"/>
                          <a:tab pos="3240405" algn="l"/>
                          <a:tab pos="5760720" algn="r"/>
                          <a:tab pos="360045" algn="l"/>
                          <a:tab pos="540385" algn="l"/>
                          <a:tab pos="808990" algn="l"/>
                          <a:tab pos="900430" algn="l"/>
                          <a:tab pos="1259205" algn="l"/>
                          <a:tab pos="1440180" algn="l"/>
                          <a:tab pos="2160270" algn="l"/>
                          <a:tab pos="2880360" algn="ctr"/>
                          <a:tab pos="3240405" algn="l"/>
                          <a:tab pos="5760720" algn="r"/>
                        </a:tabLst>
                      </a:pPr>
                      <a:r>
                        <a:rPr lang="en-US" sz="1600" b="1">
                          <a:effectLst/>
                        </a:rPr>
                        <a:t>1</a:t>
                      </a:r>
                      <a:endParaRPr lang="en-US" sz="1400" b="1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17780" marR="0" marT="0" marB="0" anchor="ctr"/>
                </a:tc>
                <a:tc v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900430" algn="l"/>
                          <a:tab pos="1440180" algn="l"/>
                          <a:tab pos="2160270" algn="l"/>
                          <a:tab pos="2880360" algn="ctr"/>
                          <a:tab pos="3240405" algn="l"/>
                          <a:tab pos="5760720" algn="r"/>
                          <a:tab pos="360045" algn="l"/>
                          <a:tab pos="540385" algn="l"/>
                          <a:tab pos="808990" algn="l"/>
                          <a:tab pos="900430" algn="l"/>
                          <a:tab pos="1259205" algn="l"/>
                          <a:tab pos="1440180" algn="l"/>
                          <a:tab pos="2160270" algn="l"/>
                          <a:tab pos="2880360" algn="ctr"/>
                          <a:tab pos="3240405" algn="l"/>
                          <a:tab pos="5760720" algn="r"/>
                        </a:tabLst>
                      </a:pPr>
                      <a:r>
                        <a:rPr lang="en-US" sz="1600" b="1" dirty="0">
                          <a:effectLst/>
                        </a:rPr>
                        <a:t>Raise(UserInGame,amount)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17780" marR="0" marT="0" marB="0" anchor="ctr"/>
                </a:tc>
                <a:extLst>
                  <a:ext uri="{0D108BD9-81ED-4DB2-BD59-A6C34878D82A}">
                    <a16:rowId xmlns:a16="http://schemas.microsoft.com/office/drawing/2014/main" val="3555149825"/>
                  </a:ext>
                </a:extLst>
              </a:tr>
              <a:tr h="284436"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900430" algn="l"/>
                          <a:tab pos="1440180" algn="l"/>
                          <a:tab pos="2160270" algn="l"/>
                          <a:tab pos="2880360" algn="ctr"/>
                          <a:tab pos="3240405" algn="l"/>
                          <a:tab pos="5760720" algn="r"/>
                          <a:tab pos="360045" algn="l"/>
                          <a:tab pos="540385" algn="l"/>
                          <a:tab pos="808990" algn="l"/>
                          <a:tab pos="900430" algn="l"/>
                          <a:tab pos="1259205" algn="l"/>
                          <a:tab pos="1440180" algn="l"/>
                          <a:tab pos="2160270" algn="l"/>
                          <a:tab pos="2880360" algn="ctr"/>
                          <a:tab pos="3240405" algn="l"/>
                          <a:tab pos="5760720" algn="r"/>
                        </a:tabLst>
                      </a:pPr>
                      <a:r>
                        <a:rPr lang="en-US" sz="1600" b="1">
                          <a:effectLst/>
                        </a:rPr>
                        <a:t>8</a:t>
                      </a:r>
                      <a:endParaRPr lang="en-US" sz="1400" b="1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17780" marR="0" marT="0" marB="0" anchor="ctr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900430" algn="l"/>
                          <a:tab pos="1440180" algn="l"/>
                          <a:tab pos="2160270" algn="l"/>
                          <a:tab pos="2880360" algn="ctr"/>
                          <a:tab pos="3240405" algn="l"/>
                          <a:tab pos="5760720" algn="r"/>
                          <a:tab pos="360045" algn="l"/>
                          <a:tab pos="540385" algn="l"/>
                          <a:tab pos="808990" algn="l"/>
                          <a:tab pos="900430" algn="l"/>
                          <a:tab pos="1259205" algn="l"/>
                          <a:tab pos="1440180" algn="l"/>
                          <a:tab pos="2160270" algn="l"/>
                          <a:tab pos="2880360" algn="ctr"/>
                          <a:tab pos="3240405" algn="l"/>
                          <a:tab pos="5760720" algn="r"/>
                        </a:tabLst>
                      </a:pPr>
                      <a:r>
                        <a:rPr lang="en-US" sz="1600" b="1">
                          <a:effectLst/>
                        </a:rPr>
                        <a:t>1</a:t>
                      </a:r>
                      <a:endParaRPr lang="en-US" sz="1400" b="1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17780" marR="0" marT="0" marB="0" anchor="ctr"/>
                </a:tc>
                <a:tc v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900430" algn="l"/>
                          <a:tab pos="1440180" algn="l"/>
                          <a:tab pos="2160270" algn="l"/>
                          <a:tab pos="2880360" algn="ctr"/>
                          <a:tab pos="3240405" algn="l"/>
                          <a:tab pos="5760720" algn="r"/>
                          <a:tab pos="360045" algn="l"/>
                          <a:tab pos="540385" algn="l"/>
                          <a:tab pos="808990" algn="l"/>
                          <a:tab pos="900430" algn="l"/>
                          <a:tab pos="1259205" algn="l"/>
                          <a:tab pos="1440180" algn="l"/>
                          <a:tab pos="2160270" algn="l"/>
                          <a:tab pos="2880360" algn="ctr"/>
                          <a:tab pos="3240405" algn="l"/>
                          <a:tab pos="5760720" algn="r"/>
                        </a:tabLst>
                      </a:pPr>
                      <a:r>
                        <a:rPr lang="en-US" sz="1600" b="1" dirty="0">
                          <a:effectLst/>
                        </a:rPr>
                        <a:t>Check()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17780" marR="0" marT="0" marB="0" anchor="ctr"/>
                </a:tc>
                <a:extLst>
                  <a:ext uri="{0D108BD9-81ED-4DB2-BD59-A6C34878D82A}">
                    <a16:rowId xmlns:a16="http://schemas.microsoft.com/office/drawing/2014/main" val="877794198"/>
                  </a:ext>
                </a:extLst>
              </a:tr>
              <a:tr h="284436"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900430" algn="l"/>
                          <a:tab pos="1440180" algn="l"/>
                          <a:tab pos="2160270" algn="l"/>
                          <a:tab pos="2880360" algn="ctr"/>
                          <a:tab pos="3240405" algn="l"/>
                          <a:tab pos="5760720" algn="r"/>
                          <a:tab pos="360045" algn="l"/>
                          <a:tab pos="540385" algn="l"/>
                          <a:tab pos="808990" algn="l"/>
                          <a:tab pos="900430" algn="l"/>
                          <a:tab pos="1259205" algn="l"/>
                          <a:tab pos="1440180" algn="l"/>
                          <a:tab pos="2160270" algn="l"/>
                          <a:tab pos="2880360" algn="ctr"/>
                          <a:tab pos="3240405" algn="l"/>
                          <a:tab pos="5760720" algn="r"/>
                        </a:tabLst>
                      </a:pPr>
                      <a:r>
                        <a:rPr lang="en-US" sz="1600" b="1">
                          <a:effectLst/>
                        </a:rPr>
                        <a:t>9</a:t>
                      </a:r>
                      <a:endParaRPr lang="en-US" sz="1400" b="1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17780" marR="0" marT="0" marB="0" anchor="ctr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900430" algn="l"/>
                          <a:tab pos="1440180" algn="l"/>
                          <a:tab pos="2160270" algn="l"/>
                          <a:tab pos="2880360" algn="ctr"/>
                          <a:tab pos="3240405" algn="l"/>
                          <a:tab pos="5760720" algn="r"/>
                          <a:tab pos="360045" algn="l"/>
                          <a:tab pos="540385" algn="l"/>
                          <a:tab pos="808990" algn="l"/>
                          <a:tab pos="900430" algn="l"/>
                          <a:tab pos="1259205" algn="l"/>
                          <a:tab pos="1440180" algn="l"/>
                          <a:tab pos="2160270" algn="l"/>
                          <a:tab pos="2880360" algn="ctr"/>
                          <a:tab pos="3240405" algn="l"/>
                          <a:tab pos="5760720" algn="r"/>
                        </a:tabLst>
                      </a:pPr>
                      <a:r>
                        <a:rPr lang="en-US" sz="1600" b="1">
                          <a:effectLst/>
                        </a:rPr>
                        <a:t>3</a:t>
                      </a:r>
                      <a:endParaRPr lang="en-US" sz="1400" b="1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17780" marR="0" marT="0" marB="0" anchor="ctr"/>
                </a:tc>
                <a:tc v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900430" algn="l"/>
                          <a:tab pos="1440180" algn="l"/>
                          <a:tab pos="2160270" algn="l"/>
                          <a:tab pos="2880360" algn="ctr"/>
                          <a:tab pos="3240405" algn="l"/>
                          <a:tab pos="5760720" algn="r"/>
                          <a:tab pos="360045" algn="l"/>
                          <a:tab pos="540385" algn="l"/>
                          <a:tab pos="808990" algn="l"/>
                          <a:tab pos="900430" algn="l"/>
                          <a:tab pos="1259205" algn="l"/>
                          <a:tab pos="1440180" algn="l"/>
                          <a:tab pos="2160270" algn="l"/>
                          <a:tab pos="2880360" algn="ctr"/>
                          <a:tab pos="3240405" algn="l"/>
                          <a:tab pos="5760720" algn="r"/>
                        </a:tabLst>
                      </a:pPr>
                      <a:r>
                        <a:rPr lang="en-US" sz="1600" b="1" dirty="0">
                          <a:effectLst/>
                        </a:rPr>
                        <a:t>ResetGame()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17780" marR="0" marT="0" marB="0" anchor="ctr"/>
                </a:tc>
                <a:extLst>
                  <a:ext uri="{0D108BD9-81ED-4DB2-BD59-A6C34878D82A}">
                    <a16:rowId xmlns:a16="http://schemas.microsoft.com/office/drawing/2014/main" val="2932475550"/>
                  </a:ext>
                </a:extLst>
              </a:tr>
              <a:tr h="284436">
                <a:tc gridSpan="5">
                  <a:txBody>
                    <a:bodyPr/>
                    <a:lstStyle/>
                    <a:p>
                      <a:pPr marL="0" marR="0" algn="ctr" rtl="0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900430" algn="l"/>
                          <a:tab pos="1440180" algn="l"/>
                          <a:tab pos="2160270" algn="l"/>
                          <a:tab pos="2880360" algn="ctr"/>
                          <a:tab pos="3240405" algn="l"/>
                          <a:tab pos="5760720" algn="r"/>
                          <a:tab pos="360045" algn="l"/>
                          <a:tab pos="540385" algn="l"/>
                          <a:tab pos="808990" algn="l"/>
                          <a:tab pos="900430" algn="l"/>
                          <a:tab pos="1259205" algn="l"/>
                          <a:tab pos="1440180" algn="l"/>
                          <a:tab pos="2160270" algn="l"/>
                          <a:tab pos="2880360" algn="ctr"/>
                          <a:tab pos="3240405" algn="l"/>
                          <a:tab pos="5760720" algn="r"/>
                        </a:tabLst>
                      </a:pPr>
                      <a:r>
                        <a:rPr lang="en-US" sz="1600" b="1" dirty="0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</a:rPr>
                        <a:t>Total Unit Tests: 18</a:t>
                      </a:r>
                      <a:endParaRPr lang="en-US" sz="1400" b="1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17780" marR="0" marT="0" marB="0" anchor="ctr"/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0813335"/>
                  </a:ext>
                </a:extLst>
              </a:tr>
            </a:tbl>
          </a:graphicData>
        </a:graphic>
      </p:graphicFrame>
      <p:pic>
        <p:nvPicPr>
          <p:cNvPr id="4" name="Picture 2" descr="What is Unit Testing? | Autify Blog">
            <a:extLst>
              <a:ext uri="{FF2B5EF4-FFF2-40B4-BE49-F238E27FC236}">
                <a16:creationId xmlns:a16="http://schemas.microsoft.com/office/drawing/2014/main" id="{C58F57F1-03C2-3E2F-E2C0-38DD25B85B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2832" y="1537017"/>
            <a:ext cx="3195305" cy="1968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39877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0B8CD67C-AD3C-D915-391F-DF75B47E69DD}"/>
              </a:ext>
            </a:extLst>
          </p:cNvPr>
          <p:cNvSpPr/>
          <p:nvPr/>
        </p:nvSpPr>
        <p:spPr>
          <a:xfrm>
            <a:off x="3906688" y="37574"/>
            <a:ext cx="4050770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u="sng" cap="none" spc="0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Workflow</a:t>
            </a:r>
            <a:r>
              <a:rPr lang="en-US" sz="4000" b="1" cap="none" spc="0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:</a:t>
            </a:r>
          </a:p>
        </p:txBody>
      </p:sp>
      <p:pic>
        <p:nvPicPr>
          <p:cNvPr id="21" name="Picture 20" descr="Logo&#10;&#10;Description automatically generated">
            <a:extLst>
              <a:ext uri="{FF2B5EF4-FFF2-40B4-BE49-F238E27FC236}">
                <a16:creationId xmlns:a16="http://schemas.microsoft.com/office/drawing/2014/main" id="{F3605164-0968-F493-E634-DA014A52D9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5151" y="0"/>
            <a:ext cx="1466849" cy="144737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19CBBCA-E0BF-9242-94DE-8D33CF00C1FF}"/>
              </a:ext>
            </a:extLst>
          </p:cNvPr>
          <p:cNvSpPr txBox="1"/>
          <p:nvPr/>
        </p:nvSpPr>
        <p:spPr>
          <a:xfrm>
            <a:off x="348341" y="964064"/>
            <a:ext cx="8382002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At this project we have learned a great lesson of how to manage a software development as a team. </a:t>
            </a:r>
            <a:br>
              <a:rPr lang="en-US" sz="2800" b="1" dirty="0"/>
            </a:br>
            <a:endParaRPr lang="en-US" sz="2800" b="1" dirty="0"/>
          </a:p>
          <a:p>
            <a:r>
              <a:rPr lang="en-US" sz="2800" b="1" dirty="0"/>
              <a:t>We had a meeting each Tuesday, where we decided on a two-week sprint. and in the “free one” we discussed, shared, and made decisions on how to continue the project implementation.</a:t>
            </a:r>
            <a:br>
              <a:rPr lang="en-US" sz="2800" b="1" dirty="0"/>
            </a:br>
            <a:r>
              <a:rPr lang="en-US" sz="2800" b="1" dirty="0"/>
              <a:t>  </a:t>
            </a:r>
            <a:br>
              <a:rPr lang="en-US" sz="2800" b="1" dirty="0"/>
            </a:br>
            <a:r>
              <a:rPr lang="en-US" sz="2800" b="1" dirty="0"/>
              <a:t>The main tool we have used are GitHub and Azure DevOps, which provided us a good infrastructure to manage and coordinate our project workflow</a:t>
            </a:r>
          </a:p>
          <a:p>
            <a:endParaRPr lang="en-IL" sz="2800" dirty="0"/>
          </a:p>
        </p:txBody>
      </p:sp>
      <p:pic>
        <p:nvPicPr>
          <p:cNvPr id="8" name="Picture 7" descr="Diagram&#10;&#10;Description automatically generated with low confidence">
            <a:extLst>
              <a:ext uri="{FF2B5EF4-FFF2-40B4-BE49-F238E27FC236}">
                <a16:creationId xmlns:a16="http://schemas.microsoft.com/office/drawing/2014/main" id="{D75E76DE-9270-A60A-92E4-7D56F91926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0795" y="2216078"/>
            <a:ext cx="3051205" cy="2497436"/>
          </a:xfrm>
          <a:prstGeom prst="rect">
            <a:avLst/>
          </a:prstGeom>
        </p:spPr>
      </p:pic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46AF43E4-BEA1-9EA7-9E52-E07351A888F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97" r="16742"/>
          <a:stretch/>
        </p:blipFill>
        <p:spPr>
          <a:xfrm>
            <a:off x="8730343" y="5379936"/>
            <a:ext cx="1534886" cy="1319094"/>
          </a:xfrm>
          <a:prstGeom prst="rect">
            <a:avLst/>
          </a:prstGeom>
        </p:spPr>
      </p:pic>
      <p:pic>
        <p:nvPicPr>
          <p:cNvPr id="12" name="Picture 11" descr="A blue and white logo&#10;&#10;Description automatically generated with low confidence">
            <a:extLst>
              <a:ext uri="{FF2B5EF4-FFF2-40B4-BE49-F238E27FC236}">
                <a16:creationId xmlns:a16="http://schemas.microsoft.com/office/drawing/2014/main" id="{31D8373B-04C9-8F61-E0C2-53DBDFABEF1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32" r="13961"/>
          <a:stretch/>
        </p:blipFill>
        <p:spPr>
          <a:xfrm>
            <a:off x="10363200" y="5252542"/>
            <a:ext cx="1610004" cy="144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7470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C2EA198-16CF-44F9-3420-91AD007B7CF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7" r="4666"/>
          <a:stretch/>
        </p:blipFill>
        <p:spPr>
          <a:xfrm>
            <a:off x="1" y="-27222"/>
            <a:ext cx="12192000" cy="6858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0B8CD67C-AD3C-D915-391F-DF75B47E69DD}"/>
              </a:ext>
            </a:extLst>
          </p:cNvPr>
          <p:cNvSpPr/>
          <p:nvPr/>
        </p:nvSpPr>
        <p:spPr>
          <a:xfrm>
            <a:off x="1696887" y="27222"/>
            <a:ext cx="788658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u="sng" cap="none" spc="0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Summary</a:t>
            </a:r>
            <a:r>
              <a:rPr lang="en-US" sz="4000" b="1" cap="none" spc="0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:</a:t>
            </a:r>
          </a:p>
        </p:txBody>
      </p:sp>
      <p:pic>
        <p:nvPicPr>
          <p:cNvPr id="21" name="Picture 20" descr="Logo&#10;&#10;Description automatically generated">
            <a:extLst>
              <a:ext uri="{FF2B5EF4-FFF2-40B4-BE49-F238E27FC236}">
                <a16:creationId xmlns:a16="http://schemas.microsoft.com/office/drawing/2014/main" id="{F3605164-0968-F493-E634-DA014A52D9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5151" y="0"/>
            <a:ext cx="1466849" cy="144737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352CD42-47FC-53EA-1BBE-E2188CBCAF90}"/>
              </a:ext>
            </a:extLst>
          </p:cNvPr>
          <p:cNvSpPr txBox="1"/>
          <p:nvPr/>
        </p:nvSpPr>
        <p:spPr>
          <a:xfrm>
            <a:off x="293914" y="151179"/>
            <a:ext cx="9644743" cy="65556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2800" b="1" dirty="0">
              <a:solidFill>
                <a:schemeClr val="bg1"/>
              </a:solidFill>
            </a:endParaRPr>
          </a:p>
          <a:p>
            <a:endParaRPr lang="en-US" sz="2800" b="1" dirty="0">
              <a:solidFill>
                <a:schemeClr val="bg1"/>
              </a:solidFill>
            </a:endParaRPr>
          </a:p>
          <a:p>
            <a:r>
              <a:rPr lang="en-US" sz="2800" b="1" dirty="0">
                <a:solidFill>
                  <a:schemeClr val="bg1"/>
                </a:solidFill>
              </a:rPr>
              <a:t>This is the first time we had to develop an end-to-end project of this technical and team members magnitude. We are proud to have this game working.</a:t>
            </a:r>
          </a:p>
          <a:p>
            <a:endParaRPr lang="en-US" sz="2800" b="1" dirty="0">
              <a:solidFill>
                <a:schemeClr val="bg1"/>
              </a:solidFill>
            </a:endParaRPr>
          </a:p>
          <a:p>
            <a:r>
              <a:rPr lang="en-US" sz="2800" b="1" dirty="0">
                <a:solidFill>
                  <a:schemeClr val="bg1"/>
                </a:solidFill>
              </a:rPr>
              <a:t>We have learned many lessons, like how to approach the planning of a project, and encountered many professional challenges, which improved our skills and knowledge at software engineering.</a:t>
            </a:r>
          </a:p>
          <a:p>
            <a:endParaRPr lang="en-US" sz="2800" b="1" dirty="0">
              <a:solidFill>
                <a:schemeClr val="bg1"/>
              </a:solidFill>
            </a:endParaRPr>
          </a:p>
          <a:p>
            <a:r>
              <a:rPr lang="en-US" sz="2800" b="1" dirty="0">
                <a:solidFill>
                  <a:schemeClr val="bg1"/>
                </a:solidFill>
              </a:rPr>
              <a:t>We would like to thank Mr. Tamir Dresher on guiding</a:t>
            </a:r>
            <a:br>
              <a:rPr lang="en-US" sz="2800" b="1" dirty="0">
                <a:solidFill>
                  <a:schemeClr val="bg1"/>
                </a:solidFill>
              </a:rPr>
            </a:br>
            <a:r>
              <a:rPr lang="en-US" sz="2800" b="1" dirty="0">
                <a:solidFill>
                  <a:schemeClr val="bg1"/>
                </a:solidFill>
              </a:rPr>
              <a:t>us through this project.</a:t>
            </a:r>
          </a:p>
          <a:p>
            <a:endParaRPr lang="en-US" sz="2800" b="1" dirty="0">
              <a:solidFill>
                <a:schemeClr val="bg1"/>
              </a:solidFill>
            </a:endParaRPr>
          </a:p>
          <a:p>
            <a:endParaRPr lang="en-U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53993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EDFD9623-6524-9788-09E4-BCE600CEBFB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98" b="7729"/>
          <a:stretch/>
        </p:blipFill>
        <p:spPr>
          <a:xfrm>
            <a:off x="0" y="-76200"/>
            <a:ext cx="12197818" cy="69342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0B8CD67C-AD3C-D915-391F-DF75B47E69DD}"/>
              </a:ext>
            </a:extLst>
          </p:cNvPr>
          <p:cNvSpPr/>
          <p:nvPr/>
        </p:nvSpPr>
        <p:spPr>
          <a:xfrm>
            <a:off x="1707773" y="329132"/>
            <a:ext cx="788658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u="sng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M</a:t>
            </a:r>
            <a:r>
              <a:rPr lang="en-US" sz="4000" b="1" u="sng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anagers Review</a:t>
            </a:r>
            <a:r>
              <a:rPr lang="en-US" sz="40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: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75DC70-D0E9-0930-8A53-C7FFBD97FDA7}"/>
              </a:ext>
            </a:extLst>
          </p:cNvPr>
          <p:cNvSpPr txBox="1"/>
          <p:nvPr/>
        </p:nvSpPr>
        <p:spPr>
          <a:xfrm>
            <a:off x="152399" y="1442350"/>
            <a:ext cx="7151915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“Poker Online” </a:t>
            </a:r>
            <a:r>
              <a:rPr lang="en-US" sz="2800" dirty="0">
                <a:solidFill>
                  <a:schemeClr val="bg1"/>
                </a:solidFill>
              </a:rPr>
              <a:t>is a web-based online multiplayer game, full stack developed by our team.</a:t>
            </a:r>
            <a:br>
              <a:rPr lang="en-US" sz="2800" dirty="0">
                <a:solidFill>
                  <a:schemeClr val="bg1"/>
                </a:solidFill>
              </a:rPr>
            </a:b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The project is based on a Signal-R server which controls and manages the game play.</a:t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It contains a JavaScript written Web Page for the best user-experience, and saves all the data in a Database which enables a Disaster Recovery of a client and\or a server. </a:t>
            </a:r>
          </a:p>
          <a:p>
            <a:r>
              <a:rPr lang="en-US" sz="2800" dirty="0">
                <a:solidFill>
                  <a:schemeClr val="bg1"/>
                </a:solidFill>
              </a:rPr>
              <a:t>  </a:t>
            </a:r>
            <a:endParaRPr lang="en-IL" sz="2800" dirty="0">
              <a:solidFill>
                <a:schemeClr val="bg1"/>
              </a:solidFill>
            </a:endParaRPr>
          </a:p>
        </p:txBody>
      </p: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C7E645F7-DB3C-6620-FF3B-40A03FDD66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5151" y="-32658"/>
            <a:ext cx="1466849" cy="1447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9382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0B8CD67C-AD3C-D915-391F-DF75B47E69DD}"/>
              </a:ext>
            </a:extLst>
          </p:cNvPr>
          <p:cNvSpPr/>
          <p:nvPr/>
        </p:nvSpPr>
        <p:spPr>
          <a:xfrm>
            <a:off x="1696887" y="27222"/>
            <a:ext cx="788658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u="sng" cap="none" spc="0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Game Play Screenshots</a:t>
            </a:r>
            <a:r>
              <a:rPr lang="en-US" sz="4000" b="1" cap="none" spc="0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:</a:t>
            </a:r>
          </a:p>
        </p:txBody>
      </p:sp>
      <p:pic>
        <p:nvPicPr>
          <p:cNvPr id="21" name="Picture 20" descr="Logo&#10;&#10;Description automatically generated">
            <a:extLst>
              <a:ext uri="{FF2B5EF4-FFF2-40B4-BE49-F238E27FC236}">
                <a16:creationId xmlns:a16="http://schemas.microsoft.com/office/drawing/2014/main" id="{7C398A92-0C60-F6F8-7F96-F766C6600E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5151" y="0"/>
            <a:ext cx="1466849" cy="1447378"/>
          </a:xfrm>
          <a:prstGeom prst="rect">
            <a:avLst/>
          </a:prstGeom>
        </p:spPr>
      </p:pic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AC158C4A-6F12-5A56-2494-35682B43F4D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53" t="-794" b="20952"/>
          <a:stretch/>
        </p:blipFill>
        <p:spPr>
          <a:xfrm>
            <a:off x="0" y="1447378"/>
            <a:ext cx="12192000" cy="54755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96F083B-0990-DE7A-1994-C60617D94C79}"/>
              </a:ext>
            </a:extLst>
          </p:cNvPr>
          <p:cNvSpPr txBox="1"/>
          <p:nvPr/>
        </p:nvSpPr>
        <p:spPr>
          <a:xfrm>
            <a:off x="1212093" y="860410"/>
            <a:ext cx="3632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Sign-In screen:</a:t>
            </a:r>
            <a:endParaRPr lang="en-IL" sz="2400" b="1" dirty="0"/>
          </a:p>
        </p:txBody>
      </p:sp>
    </p:spTree>
    <p:extLst>
      <p:ext uri="{BB962C8B-B14F-4D97-AF65-F5344CB8AC3E}">
        <p14:creationId xmlns:p14="http://schemas.microsoft.com/office/powerpoint/2010/main" val="12582875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0B8CD67C-AD3C-D915-391F-DF75B47E69DD}"/>
              </a:ext>
            </a:extLst>
          </p:cNvPr>
          <p:cNvSpPr/>
          <p:nvPr/>
        </p:nvSpPr>
        <p:spPr>
          <a:xfrm>
            <a:off x="1696887" y="27222"/>
            <a:ext cx="788658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u="sng" cap="none" spc="0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Game Play Screenshots</a:t>
            </a:r>
            <a:r>
              <a:rPr lang="en-US" sz="4000" b="1" cap="none" spc="0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:</a:t>
            </a:r>
          </a:p>
        </p:txBody>
      </p:sp>
      <p:pic>
        <p:nvPicPr>
          <p:cNvPr id="21" name="Picture 20" descr="Logo&#10;&#10;Description automatically generated">
            <a:extLst>
              <a:ext uri="{FF2B5EF4-FFF2-40B4-BE49-F238E27FC236}">
                <a16:creationId xmlns:a16="http://schemas.microsoft.com/office/drawing/2014/main" id="{7C398A92-0C60-F6F8-7F96-F766C6600E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5151" y="0"/>
            <a:ext cx="1466849" cy="14473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96F083B-0990-DE7A-1994-C60617D94C79}"/>
              </a:ext>
            </a:extLst>
          </p:cNvPr>
          <p:cNvSpPr txBox="1"/>
          <p:nvPr/>
        </p:nvSpPr>
        <p:spPr>
          <a:xfrm>
            <a:off x="1168551" y="882181"/>
            <a:ext cx="4622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Lobby, after Ophir has signed in:</a:t>
            </a:r>
            <a:endParaRPr lang="en-IL" sz="2400" b="1" dirty="0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58962949-FA55-F1B7-7AB3-823E0D101E2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6" t="4286" r="626" b="9365"/>
          <a:stretch/>
        </p:blipFill>
        <p:spPr>
          <a:xfrm>
            <a:off x="6802" y="1343846"/>
            <a:ext cx="12185198" cy="5478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968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0B8CD67C-AD3C-D915-391F-DF75B47E69DD}"/>
              </a:ext>
            </a:extLst>
          </p:cNvPr>
          <p:cNvSpPr/>
          <p:nvPr/>
        </p:nvSpPr>
        <p:spPr>
          <a:xfrm>
            <a:off x="1696887" y="27222"/>
            <a:ext cx="788658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u="sng" cap="none" spc="0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Game Play Screenshots</a:t>
            </a:r>
            <a:r>
              <a:rPr lang="en-US" sz="4000" b="1" cap="none" spc="0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:</a:t>
            </a:r>
          </a:p>
        </p:txBody>
      </p:sp>
      <p:pic>
        <p:nvPicPr>
          <p:cNvPr id="21" name="Picture 20" descr="Logo&#10;&#10;Description automatically generated">
            <a:extLst>
              <a:ext uri="{FF2B5EF4-FFF2-40B4-BE49-F238E27FC236}">
                <a16:creationId xmlns:a16="http://schemas.microsoft.com/office/drawing/2014/main" id="{7C398A92-0C60-F6F8-7F96-F766C6600E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5151" y="0"/>
            <a:ext cx="1466849" cy="14473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96F083B-0990-DE7A-1994-C60617D94C79}"/>
              </a:ext>
            </a:extLst>
          </p:cNvPr>
          <p:cNvSpPr txBox="1"/>
          <p:nvPr/>
        </p:nvSpPr>
        <p:spPr>
          <a:xfrm>
            <a:off x="1212092" y="860410"/>
            <a:ext cx="72569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Providing the starting amount of money:</a:t>
            </a:r>
            <a:endParaRPr lang="en-IL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F74593-3F29-D6BC-94F4-03139C192CA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942" t="6984" r="11250" b="13968"/>
          <a:stretch/>
        </p:blipFill>
        <p:spPr>
          <a:xfrm>
            <a:off x="97971" y="1409691"/>
            <a:ext cx="12094029" cy="5421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8652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0B8CD67C-AD3C-D915-391F-DF75B47E69DD}"/>
              </a:ext>
            </a:extLst>
          </p:cNvPr>
          <p:cNvSpPr/>
          <p:nvPr/>
        </p:nvSpPr>
        <p:spPr>
          <a:xfrm>
            <a:off x="1696887" y="27222"/>
            <a:ext cx="788658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u="sng" cap="none" spc="0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Game Play Screenshots</a:t>
            </a:r>
            <a:r>
              <a:rPr lang="en-US" sz="4000" b="1" cap="none" spc="0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:</a:t>
            </a:r>
          </a:p>
        </p:txBody>
      </p:sp>
      <p:pic>
        <p:nvPicPr>
          <p:cNvPr id="21" name="Picture 20" descr="Logo&#10;&#10;Description automatically generated">
            <a:extLst>
              <a:ext uri="{FF2B5EF4-FFF2-40B4-BE49-F238E27FC236}">
                <a16:creationId xmlns:a16="http://schemas.microsoft.com/office/drawing/2014/main" id="{7C398A92-0C60-F6F8-7F96-F766C6600E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5151" y="0"/>
            <a:ext cx="1466849" cy="14473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96F083B-0990-DE7A-1994-C60617D94C79}"/>
              </a:ext>
            </a:extLst>
          </p:cNvPr>
          <p:cNvSpPr txBox="1"/>
          <p:nvPr/>
        </p:nvSpPr>
        <p:spPr>
          <a:xfrm>
            <a:off x="1212093" y="860410"/>
            <a:ext cx="8574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The created room, with just Ophir inside:</a:t>
            </a:r>
            <a:endParaRPr lang="en-IL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B4A19E-62D1-AE5E-FCCA-52C9F61C852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942" t="6826" b="10952"/>
          <a:stretch/>
        </p:blipFill>
        <p:spPr>
          <a:xfrm>
            <a:off x="0" y="1447377"/>
            <a:ext cx="12192000" cy="541062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B3E8B17-8272-132B-FB21-59EEDE535811}"/>
              </a:ext>
            </a:extLst>
          </p:cNvPr>
          <p:cNvSpPr/>
          <p:nvPr/>
        </p:nvSpPr>
        <p:spPr>
          <a:xfrm>
            <a:off x="4887686" y="6117772"/>
            <a:ext cx="1208314" cy="46808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0E54FA7-0888-CD06-ED5E-CF773FC84FEF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3973286" y="6351815"/>
            <a:ext cx="914400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68B5FC30-F659-E8BE-FA3F-15B274057634}"/>
              </a:ext>
            </a:extLst>
          </p:cNvPr>
          <p:cNvSpPr/>
          <p:nvPr/>
        </p:nvSpPr>
        <p:spPr>
          <a:xfrm>
            <a:off x="2302123" y="5754860"/>
            <a:ext cx="1979516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Ophir entered</a:t>
            </a:r>
            <a:br>
              <a:rPr lang="en-US" sz="2400" b="1" dirty="0">
                <a:solidFill>
                  <a:schemeClr val="bg1"/>
                </a:solidFill>
              </a:rPr>
            </a:br>
            <a:r>
              <a:rPr lang="en-US" sz="2400" b="1" dirty="0">
                <a:solidFill>
                  <a:schemeClr val="bg1"/>
                </a:solidFill>
              </a:rPr>
              <a:t> with 496$</a:t>
            </a:r>
            <a:endParaRPr lang="en-IL" sz="2400" b="1" dirty="0">
              <a:solidFill>
                <a:schemeClr val="bg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9D7FC2D-7F3A-A8BB-99C9-0E45FB3B22CA}"/>
              </a:ext>
            </a:extLst>
          </p:cNvPr>
          <p:cNvSpPr/>
          <p:nvPr/>
        </p:nvSpPr>
        <p:spPr>
          <a:xfrm>
            <a:off x="9687169" y="1819233"/>
            <a:ext cx="1208314" cy="46808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14724B4-7BDE-4DB2-1379-B16DD18A4800}"/>
              </a:ext>
            </a:extLst>
          </p:cNvPr>
          <p:cNvCxnSpPr>
            <a:cxnSpLocks/>
          </p:cNvCxnSpPr>
          <p:nvPr/>
        </p:nvCxnSpPr>
        <p:spPr>
          <a:xfrm>
            <a:off x="10291326" y="2287319"/>
            <a:ext cx="0" cy="81098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A76D205E-1040-0DA2-2B86-DBE1136DCFE5}"/>
              </a:ext>
            </a:extLst>
          </p:cNvPr>
          <p:cNvSpPr/>
          <p:nvPr/>
        </p:nvSpPr>
        <p:spPr>
          <a:xfrm>
            <a:off x="9164382" y="3098304"/>
            <a:ext cx="2253887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Ophir now has </a:t>
            </a:r>
            <a:br>
              <a:rPr lang="en-US" sz="2400" b="1" dirty="0">
                <a:solidFill>
                  <a:schemeClr val="bg1"/>
                </a:solidFill>
              </a:rPr>
            </a:br>
            <a:r>
              <a:rPr lang="en-US" sz="2400" b="1" dirty="0">
                <a:solidFill>
                  <a:schemeClr val="bg1"/>
                </a:solidFill>
              </a:rPr>
              <a:t>1000-496</a:t>
            </a:r>
            <a:br>
              <a:rPr lang="en-US" sz="2400" b="1" dirty="0">
                <a:solidFill>
                  <a:schemeClr val="bg1"/>
                </a:solidFill>
              </a:rPr>
            </a:br>
            <a:r>
              <a:rPr lang="en-US" sz="2400" b="1" dirty="0">
                <a:solidFill>
                  <a:schemeClr val="bg1"/>
                </a:solidFill>
              </a:rPr>
              <a:t>=504$ remained</a:t>
            </a:r>
            <a:endParaRPr lang="en-IL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30840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0B8CD67C-AD3C-D915-391F-DF75B47E69DD}"/>
              </a:ext>
            </a:extLst>
          </p:cNvPr>
          <p:cNvSpPr/>
          <p:nvPr/>
        </p:nvSpPr>
        <p:spPr>
          <a:xfrm>
            <a:off x="1696887" y="27222"/>
            <a:ext cx="788658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u="sng" cap="none" spc="0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Game Play Screenshots</a:t>
            </a:r>
            <a:r>
              <a:rPr lang="en-US" sz="4000" b="1" cap="none" spc="0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:</a:t>
            </a:r>
          </a:p>
        </p:txBody>
      </p:sp>
      <p:pic>
        <p:nvPicPr>
          <p:cNvPr id="21" name="Picture 20" descr="Logo&#10;&#10;Description automatically generated">
            <a:extLst>
              <a:ext uri="{FF2B5EF4-FFF2-40B4-BE49-F238E27FC236}">
                <a16:creationId xmlns:a16="http://schemas.microsoft.com/office/drawing/2014/main" id="{7C398A92-0C60-F6F8-7F96-F766C6600E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5151" y="0"/>
            <a:ext cx="1466849" cy="14473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96F083B-0990-DE7A-1994-C60617D94C79}"/>
              </a:ext>
            </a:extLst>
          </p:cNvPr>
          <p:cNvSpPr txBox="1"/>
          <p:nvPr/>
        </p:nvSpPr>
        <p:spPr>
          <a:xfrm>
            <a:off x="1212092" y="860410"/>
            <a:ext cx="86939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Amit’s screen after he joined the room. Notice that he’s centered, and can only see his cards:</a:t>
            </a:r>
            <a:endParaRPr lang="en-IL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AC4C85-DA34-F369-4973-72A408CF4A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941" t="10719" r="5179" b="12795"/>
          <a:stretch/>
        </p:blipFill>
        <p:spPr>
          <a:xfrm>
            <a:off x="0" y="1758597"/>
            <a:ext cx="12192000" cy="512837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BDF7781-72A4-48B1-19CA-B1BA6828C99A}"/>
              </a:ext>
            </a:extLst>
          </p:cNvPr>
          <p:cNvSpPr/>
          <p:nvPr/>
        </p:nvSpPr>
        <p:spPr>
          <a:xfrm>
            <a:off x="3864427" y="5486399"/>
            <a:ext cx="4942116" cy="140057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8DE160C-2082-798E-B9DC-BF7A133437BB}"/>
              </a:ext>
            </a:extLst>
          </p:cNvPr>
          <p:cNvCxnSpPr>
            <a:cxnSpLocks/>
          </p:cNvCxnSpPr>
          <p:nvPr/>
        </p:nvCxnSpPr>
        <p:spPr>
          <a:xfrm>
            <a:off x="8806543" y="6079673"/>
            <a:ext cx="555173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1B101DC5-14F7-CC3C-DB11-C9B22090A02D}"/>
              </a:ext>
            </a:extLst>
          </p:cNvPr>
          <p:cNvSpPr/>
          <p:nvPr/>
        </p:nvSpPr>
        <p:spPr>
          <a:xfrm>
            <a:off x="9381578" y="5586520"/>
            <a:ext cx="1680214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The players are able to chat</a:t>
            </a:r>
          </a:p>
        </p:txBody>
      </p:sp>
    </p:spTree>
    <p:extLst>
      <p:ext uri="{BB962C8B-B14F-4D97-AF65-F5344CB8AC3E}">
        <p14:creationId xmlns:p14="http://schemas.microsoft.com/office/powerpoint/2010/main" val="20191217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0B8CD67C-AD3C-D915-391F-DF75B47E69DD}"/>
              </a:ext>
            </a:extLst>
          </p:cNvPr>
          <p:cNvSpPr/>
          <p:nvPr/>
        </p:nvSpPr>
        <p:spPr>
          <a:xfrm>
            <a:off x="1696887" y="27222"/>
            <a:ext cx="788658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u="sng" cap="none" spc="0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Game Play Screenshots</a:t>
            </a:r>
            <a:r>
              <a:rPr lang="en-US" sz="4000" b="1" cap="none" spc="0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:</a:t>
            </a:r>
          </a:p>
        </p:txBody>
      </p:sp>
      <p:pic>
        <p:nvPicPr>
          <p:cNvPr id="21" name="Picture 20" descr="Logo&#10;&#10;Description automatically generated">
            <a:extLst>
              <a:ext uri="{FF2B5EF4-FFF2-40B4-BE49-F238E27FC236}">
                <a16:creationId xmlns:a16="http://schemas.microsoft.com/office/drawing/2014/main" id="{7C398A92-0C60-F6F8-7F96-F766C6600E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5151" y="0"/>
            <a:ext cx="1466849" cy="14473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96F083B-0990-DE7A-1994-C60617D94C79}"/>
              </a:ext>
            </a:extLst>
          </p:cNvPr>
          <p:cNvSpPr txBox="1"/>
          <p:nvPr/>
        </p:nvSpPr>
        <p:spPr>
          <a:xfrm>
            <a:off x="1212092" y="860410"/>
            <a:ext cx="82367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Golan’s screen when he joins. Notice again that he’s centered, and can see only his cards :</a:t>
            </a:r>
            <a:endParaRPr lang="en-IL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F004C3-22C4-5BAF-3A73-083E96752A7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197" t="12546" r="10714" b="12546"/>
          <a:stretch/>
        </p:blipFill>
        <p:spPr>
          <a:xfrm>
            <a:off x="0" y="1693598"/>
            <a:ext cx="12192000" cy="5137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1715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0B8CD67C-AD3C-D915-391F-DF75B47E69DD}"/>
              </a:ext>
            </a:extLst>
          </p:cNvPr>
          <p:cNvSpPr/>
          <p:nvPr/>
        </p:nvSpPr>
        <p:spPr>
          <a:xfrm>
            <a:off x="1696887" y="27222"/>
            <a:ext cx="788658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u="sng" cap="none" spc="0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Use-Case Table</a:t>
            </a:r>
            <a:r>
              <a:rPr lang="en-US" sz="4000" b="1" cap="none" spc="0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: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F57E23F5-3B0C-B4BF-CF85-88A7CF9939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1528458"/>
              </p:ext>
            </p:extLst>
          </p:nvPr>
        </p:nvGraphicFramePr>
        <p:xfrm>
          <a:off x="629314" y="1029023"/>
          <a:ext cx="9525000" cy="5522966"/>
        </p:xfrm>
        <a:graphic>
          <a:graphicData uri="http://schemas.openxmlformats.org/drawingml/2006/table">
            <a:tbl>
              <a:tblPr rtl="1" firstRow="1" firstCol="1" bandRow="1"/>
              <a:tblGrid>
                <a:gridCol w="1426030">
                  <a:extLst>
                    <a:ext uri="{9D8B030D-6E8A-4147-A177-3AD203B41FA5}">
                      <a16:colId xmlns:a16="http://schemas.microsoft.com/office/drawing/2014/main" val="617942583"/>
                    </a:ext>
                  </a:extLst>
                </a:gridCol>
                <a:gridCol w="6106886">
                  <a:extLst>
                    <a:ext uri="{9D8B030D-6E8A-4147-A177-3AD203B41FA5}">
                      <a16:colId xmlns:a16="http://schemas.microsoft.com/office/drawing/2014/main" val="884898275"/>
                    </a:ext>
                  </a:extLst>
                </a:gridCol>
                <a:gridCol w="1992084">
                  <a:extLst>
                    <a:ext uri="{9D8B030D-6E8A-4147-A177-3AD203B41FA5}">
                      <a16:colId xmlns:a16="http://schemas.microsoft.com/office/drawing/2014/main" val="2149522017"/>
                    </a:ext>
                  </a:extLst>
                </a:gridCol>
              </a:tblGrid>
              <a:tr h="566523">
                <a:tc>
                  <a:txBody>
                    <a:bodyPr/>
                    <a:lstStyle/>
                    <a:p>
                      <a:pPr algn="ctr" rtl="1">
                        <a:lnSpc>
                          <a:spcPct val="150000"/>
                        </a:lnSpc>
                        <a:spcAft>
                          <a:spcPts val="600"/>
                        </a:spcAft>
                        <a:tabLst>
                          <a:tab pos="540385" algn="l"/>
                          <a:tab pos="900430" algn="l"/>
                          <a:tab pos="540385" algn="l"/>
                          <a:tab pos="808990" algn="l"/>
                          <a:tab pos="900430" algn="l"/>
                          <a:tab pos="1259205" algn="l"/>
                        </a:tabLst>
                      </a:pPr>
                      <a:r>
                        <a:rPr lang="en-US" sz="2000" b="1" dirty="0"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David" panose="020E0502060401010101" pitchFamily="34" charset="-79"/>
                        </a:rPr>
                        <a:t>Comments</a:t>
                      </a:r>
                      <a:endParaRPr lang="en-IL" sz="18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1778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50000"/>
                        </a:lnSpc>
                        <a:spcAft>
                          <a:spcPts val="600"/>
                        </a:spcAft>
                        <a:tabLst>
                          <a:tab pos="540385" algn="l"/>
                          <a:tab pos="900430" algn="l"/>
                          <a:tab pos="540385" algn="l"/>
                          <a:tab pos="808990" algn="l"/>
                          <a:tab pos="900430" algn="l"/>
                          <a:tab pos="1259205" algn="l"/>
                        </a:tabLst>
                      </a:pPr>
                      <a:r>
                        <a:rPr lang="en-US" sz="2000" b="1" dirty="0"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David" panose="020E0502060401010101" pitchFamily="34" charset="-79"/>
                        </a:rPr>
                        <a:t>Explanation</a:t>
                      </a:r>
                      <a:endParaRPr lang="en-IL" sz="18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1778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50000"/>
                        </a:lnSpc>
                        <a:spcAft>
                          <a:spcPts val="600"/>
                        </a:spcAft>
                        <a:tabLst>
                          <a:tab pos="540385" algn="l"/>
                          <a:tab pos="900430" algn="l"/>
                          <a:tab pos="540385" algn="l"/>
                          <a:tab pos="808990" algn="l"/>
                          <a:tab pos="900430" algn="l"/>
                          <a:tab pos="1259205" algn="l"/>
                        </a:tabLst>
                      </a:pPr>
                      <a:r>
                        <a:rPr lang="en-US" sz="2000" b="1" dirty="0"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David" panose="020E0502060401010101" pitchFamily="34" charset="-79"/>
                        </a:rPr>
                        <a:t>Player Name</a:t>
                      </a:r>
                      <a:endParaRPr lang="en-IL" sz="18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1778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6369359"/>
                  </a:ext>
                </a:extLst>
              </a:tr>
              <a:tr h="1813281">
                <a:tc>
                  <a:txBody>
                    <a:bodyPr/>
                    <a:lstStyle/>
                    <a:p>
                      <a:pPr algn="ctr" rtl="1">
                        <a:lnSpc>
                          <a:spcPct val="150000"/>
                        </a:lnSpc>
                        <a:spcAft>
                          <a:spcPts val="600"/>
                        </a:spcAft>
                        <a:tabLst>
                          <a:tab pos="540385" algn="l"/>
                          <a:tab pos="900430" algn="l"/>
                          <a:tab pos="540385" algn="l"/>
                          <a:tab pos="808990" algn="l"/>
                          <a:tab pos="900430" algn="l"/>
                          <a:tab pos="1259205" algn="l"/>
                        </a:tabLst>
                      </a:pPr>
                      <a:endParaRPr lang="en-IL" sz="18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1778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50000"/>
                        </a:lnSpc>
                        <a:spcAft>
                          <a:spcPts val="600"/>
                        </a:spcAft>
                        <a:tabLst>
                          <a:tab pos="540385" algn="l"/>
                          <a:tab pos="900430" algn="l"/>
                          <a:tab pos="540385" algn="l"/>
                          <a:tab pos="808990" algn="l"/>
                          <a:tab pos="900430" algn="l"/>
                          <a:tab pos="1259205" algn="l"/>
                        </a:tabLst>
                      </a:pPr>
                      <a:r>
                        <a:rPr lang="en-US" sz="2000" b="1" dirty="0"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David" panose="020E0502060401010101" pitchFamily="34" charset="-79"/>
                        </a:rPr>
                        <a:t>Each user who got in the welcome page, and yet to be identified by the system. </a:t>
                      </a:r>
                      <a:br>
                        <a:rPr lang="en-US" sz="2000" b="1" dirty="0"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David" panose="020E0502060401010101" pitchFamily="34" charset="-79"/>
                        </a:rPr>
                      </a:br>
                      <a:r>
                        <a:rPr lang="en-US" sz="2000" b="1" dirty="0"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David" panose="020E0502060401010101" pitchFamily="34" charset="-79"/>
                        </a:rPr>
                        <a:t>The Visitor can Register, or Log-In if he already had an account.</a:t>
                      </a:r>
                    </a:p>
                  </a:txBody>
                  <a:tcPr marL="1778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50000"/>
                        </a:lnSpc>
                        <a:spcAft>
                          <a:spcPts val="600"/>
                        </a:spcAft>
                        <a:tabLst>
                          <a:tab pos="540385" algn="l"/>
                          <a:tab pos="900430" algn="l"/>
                          <a:tab pos="540385" algn="l"/>
                          <a:tab pos="808990" algn="l"/>
                          <a:tab pos="900430" algn="l"/>
                          <a:tab pos="1259205" algn="l"/>
                        </a:tabLst>
                      </a:pPr>
                      <a:r>
                        <a:rPr lang="en-US" sz="2000" b="1" dirty="0">
                          <a:effectLst/>
                          <a:latin typeface="David" panose="020E0502060401010101" pitchFamily="34" charset="-79"/>
                          <a:ea typeface="Arial" panose="020B0604020202020204" pitchFamily="34" charset="0"/>
                          <a:cs typeface="David" panose="020E0502060401010101" pitchFamily="34" charset="-79"/>
                        </a:rPr>
                        <a:t>Visitor</a:t>
                      </a:r>
                      <a:endParaRPr lang="en-IL" sz="18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1778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99252366"/>
                  </a:ext>
                </a:extLst>
              </a:tr>
              <a:tr h="1813281">
                <a:tc>
                  <a:txBody>
                    <a:bodyPr/>
                    <a:lstStyle/>
                    <a:p>
                      <a:pPr algn="ctr" rtl="1">
                        <a:lnSpc>
                          <a:spcPct val="150000"/>
                        </a:lnSpc>
                        <a:spcAft>
                          <a:spcPts val="600"/>
                        </a:spcAft>
                        <a:tabLst>
                          <a:tab pos="540385" algn="l"/>
                          <a:tab pos="900430" algn="l"/>
                          <a:tab pos="540385" algn="l"/>
                          <a:tab pos="808990" algn="l"/>
                          <a:tab pos="900430" algn="l"/>
                          <a:tab pos="1259205" algn="l"/>
                        </a:tabLst>
                      </a:pPr>
                      <a:endParaRPr lang="en-IL" sz="18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1778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50000"/>
                        </a:lnSpc>
                        <a:spcAft>
                          <a:spcPts val="600"/>
                        </a:spcAft>
                        <a:tabLst>
                          <a:tab pos="540385" algn="l"/>
                          <a:tab pos="900430" algn="l"/>
                          <a:tab pos="540385" algn="l"/>
                          <a:tab pos="808990" algn="l"/>
                          <a:tab pos="900430" algn="l"/>
                          <a:tab pos="1259205" algn="l"/>
                        </a:tabLst>
                      </a:pPr>
                      <a:r>
                        <a:rPr lang="en-US" sz="2000" b="1" dirty="0"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David" panose="020E0502060401010101" pitchFamily="34" charset="-79"/>
                        </a:rPr>
                        <a:t>After being identified by the system, </a:t>
                      </a:r>
                      <a:br>
                        <a:rPr lang="en-US" sz="2000" b="1" dirty="0"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David" panose="020E0502060401010101" pitchFamily="34" charset="-79"/>
                        </a:rPr>
                      </a:br>
                      <a:r>
                        <a:rPr lang="en-US" sz="2000" b="1" dirty="0"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David" panose="020E0502060401010101" pitchFamily="34" charset="-79"/>
                        </a:rPr>
                        <a:t>the user is moved to the Lobby, where he can open a room (a game) or join an existing one.</a:t>
                      </a:r>
                    </a:p>
                  </a:txBody>
                  <a:tcPr marL="1778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50000"/>
                        </a:lnSpc>
                        <a:spcAft>
                          <a:spcPts val="600"/>
                        </a:spcAft>
                        <a:tabLst>
                          <a:tab pos="540385" algn="l"/>
                          <a:tab pos="900430" algn="l"/>
                          <a:tab pos="540385" algn="l"/>
                          <a:tab pos="808990" algn="l"/>
                          <a:tab pos="900430" algn="l"/>
                          <a:tab pos="1259205" algn="l"/>
                        </a:tabLst>
                      </a:pPr>
                      <a:r>
                        <a:rPr lang="en-US" sz="2000" b="1" dirty="0">
                          <a:effectLst/>
                          <a:latin typeface="David" panose="020E0502060401010101" pitchFamily="34" charset="-79"/>
                          <a:ea typeface="Arial" panose="020B0604020202020204" pitchFamily="34" charset="0"/>
                          <a:cs typeface="David" panose="020E0502060401010101" pitchFamily="34" charset="-79"/>
                        </a:rPr>
                        <a:t>User</a:t>
                      </a:r>
                      <a:endParaRPr lang="en-IL" sz="18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1778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06668930"/>
                  </a:ext>
                </a:extLst>
              </a:tr>
              <a:tr h="1189901">
                <a:tc>
                  <a:txBody>
                    <a:bodyPr/>
                    <a:lstStyle/>
                    <a:p>
                      <a:pPr algn="ctr" rtl="1">
                        <a:lnSpc>
                          <a:spcPct val="150000"/>
                        </a:lnSpc>
                        <a:spcAft>
                          <a:spcPts val="600"/>
                        </a:spcAft>
                        <a:tabLst>
                          <a:tab pos="540385" algn="l"/>
                          <a:tab pos="900430" algn="l"/>
                          <a:tab pos="540385" algn="l"/>
                          <a:tab pos="808990" algn="l"/>
                          <a:tab pos="900430" algn="l"/>
                          <a:tab pos="1259205" algn="l"/>
                        </a:tabLst>
                      </a:pPr>
                      <a:endParaRPr lang="en-IL" sz="18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1778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50000"/>
                        </a:lnSpc>
                        <a:spcAft>
                          <a:spcPts val="600"/>
                        </a:spcAft>
                        <a:tabLst>
                          <a:tab pos="540385" algn="l"/>
                          <a:tab pos="900430" algn="l"/>
                          <a:tab pos="540385" algn="l"/>
                          <a:tab pos="808990" algn="l"/>
                          <a:tab pos="900430" algn="l"/>
                          <a:tab pos="1259205" algn="l"/>
                        </a:tabLst>
                      </a:pPr>
                      <a:r>
                        <a:rPr lang="en-US" sz="2000" b="1" dirty="0"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David" panose="020E0502060401010101" pitchFamily="34" charset="-79"/>
                        </a:rPr>
                        <a:t>When entering a room, becomes an active player, and can participate and play in game when a new </a:t>
                      </a:r>
                      <a:r>
                        <a:rPr lang="en-US" sz="2000" b="1" dirty="0" err="1"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David" panose="020E0502060401010101" pitchFamily="34" charset="-79"/>
                        </a:rPr>
                        <a:t>roud</a:t>
                      </a:r>
                      <a:r>
                        <a:rPr lang="en-US" sz="2000" b="1" dirty="0"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David" panose="020E0502060401010101" pitchFamily="34" charset="-79"/>
                        </a:rPr>
                        <a:t> starts.</a:t>
                      </a:r>
                      <a:endParaRPr lang="he-IL" sz="2000" b="1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David" panose="020E0502060401010101" pitchFamily="34" charset="-79"/>
                      </a:endParaRPr>
                    </a:p>
                  </a:txBody>
                  <a:tcPr marL="1778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50000"/>
                        </a:lnSpc>
                        <a:spcAft>
                          <a:spcPts val="600"/>
                        </a:spcAft>
                        <a:tabLst>
                          <a:tab pos="540385" algn="l"/>
                          <a:tab pos="900430" algn="l"/>
                          <a:tab pos="540385" algn="l"/>
                          <a:tab pos="808990" algn="l"/>
                          <a:tab pos="900430" algn="l"/>
                          <a:tab pos="1259205" algn="l"/>
                        </a:tabLst>
                      </a:pPr>
                      <a:r>
                        <a:rPr lang="en-US" sz="2000" b="1" dirty="0">
                          <a:effectLst/>
                          <a:latin typeface="David" panose="020E0502060401010101" pitchFamily="34" charset="-79"/>
                          <a:ea typeface="Arial" panose="020B0604020202020204" pitchFamily="34" charset="0"/>
                          <a:cs typeface="David" panose="020E0502060401010101" pitchFamily="34" charset="-79"/>
                        </a:rPr>
                        <a:t>User in-game</a:t>
                      </a:r>
                      <a:endParaRPr lang="en-IL" sz="18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1778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67493179"/>
                  </a:ext>
                </a:extLst>
              </a:tr>
            </a:tbl>
          </a:graphicData>
        </a:graphic>
      </p:graphicFrame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5ABA81D0-D47E-ED25-89C3-53C47DF7CE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5151" y="0"/>
            <a:ext cx="1466849" cy="1447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4933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1383</TotalTime>
  <Words>683</Words>
  <Application>Microsoft Office PowerPoint</Application>
  <PresentationFormat>מסך רחב</PresentationFormat>
  <Paragraphs>155</Paragraphs>
  <Slides>16</Slides>
  <Notes>16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5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16</vt:i4>
      </vt:variant>
    </vt:vector>
  </HeadingPairs>
  <TitlesOfParts>
    <vt:vector size="22" baseType="lpstr">
      <vt:lpstr>Arial</vt:lpstr>
      <vt:lpstr>Calibri</vt:lpstr>
      <vt:lpstr>Calibri Light</vt:lpstr>
      <vt:lpstr>David</vt:lpstr>
      <vt:lpstr>Wingdings</vt:lpstr>
      <vt:lpstr>Office Theme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Golan Parsha</dc:creator>
  <cp:lastModifiedBy>ofirnahnn221@gmail.com</cp:lastModifiedBy>
  <cp:revision>105</cp:revision>
  <dcterms:created xsi:type="dcterms:W3CDTF">2022-03-08T07:43:55Z</dcterms:created>
  <dcterms:modified xsi:type="dcterms:W3CDTF">2022-06-07T06:43:06Z</dcterms:modified>
</cp:coreProperties>
</file>